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Titillium Web SemiBold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Titillium Web"/>
      <p:regular r:id="rId28"/>
      <p:bold r:id="rId29"/>
      <p:italic r:id="rId30"/>
      <p:boldItalic r:id="rId31"/>
    </p:embeddedFont>
    <p:embeddedFont>
      <p:font typeface="Montserrat Light"/>
      <p:regular r:id="rId32"/>
      <p:bold r:id="rId33"/>
      <p:italic r:id="rId34"/>
      <p:boldItalic r:id="rId35"/>
    </p:embeddedFont>
    <p:embeddedFont>
      <p:font typeface="Passion One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itilliumWebSemiBold-regular.fntdata"/><Relationship Id="rId22" Type="http://schemas.openxmlformats.org/officeDocument/2006/relationships/font" Target="fonts/TitilliumWebSemiBold-italic.fntdata"/><Relationship Id="rId21" Type="http://schemas.openxmlformats.org/officeDocument/2006/relationships/font" Target="fonts/TitilliumWebSemiBold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TitilliumWebSemiBold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TitilliumWeb-regular.fntdata"/><Relationship Id="rId27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TitilliumWeb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TitilliumWeb-boldItalic.fntdata"/><Relationship Id="rId30" Type="http://schemas.openxmlformats.org/officeDocument/2006/relationships/font" Target="fonts/TitilliumWeb-italic.fntdata"/><Relationship Id="rId11" Type="http://schemas.openxmlformats.org/officeDocument/2006/relationships/slide" Target="slides/slide7.xml"/><Relationship Id="rId33" Type="http://schemas.openxmlformats.org/officeDocument/2006/relationships/font" Target="fonts/MontserratLight-bold.fntdata"/><Relationship Id="rId10" Type="http://schemas.openxmlformats.org/officeDocument/2006/relationships/slide" Target="slides/slide6.xml"/><Relationship Id="rId32" Type="http://schemas.openxmlformats.org/officeDocument/2006/relationships/font" Target="fonts/MontserratLight-regular.fntdata"/><Relationship Id="rId13" Type="http://schemas.openxmlformats.org/officeDocument/2006/relationships/slide" Target="slides/slide9.xml"/><Relationship Id="rId35" Type="http://schemas.openxmlformats.org/officeDocument/2006/relationships/font" Target="fonts/MontserratLight-bold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Light-italic.fntdata"/><Relationship Id="rId15" Type="http://schemas.openxmlformats.org/officeDocument/2006/relationships/slide" Target="slides/slide11.xml"/><Relationship Id="rId37" Type="http://schemas.openxmlformats.org/officeDocument/2006/relationships/font" Target="fonts/PassionOne-bold.fntdata"/><Relationship Id="rId14" Type="http://schemas.openxmlformats.org/officeDocument/2006/relationships/slide" Target="slides/slide10.xml"/><Relationship Id="rId36" Type="http://schemas.openxmlformats.org/officeDocument/2006/relationships/font" Target="fonts/PassionOne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9fe828fb2f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9fe828fb2f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9fe828fb2f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9fe828fb2f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9fe828fb2f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9fe828fb2f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9fe828fb2f_0_3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9fe828fb2f_0_3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9fe828fb2f_0_1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9fe828fb2f_0_1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9fe828fb2f_0_1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9fe828fb2f_0_1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9fe3a2f5c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9fe3a2f5c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9fe3a2f5c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9fe3a2f5c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9fe3a2f5c5_0_1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9fe3a2f5c5_0_1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9fe3a2f5c5_0_19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9fe3a2f5c5_0_19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828fb2f_0_3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828fb2f_0_3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9fe3a2f5c5_0_2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9fe3a2f5c5_0_2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9fe828fb2f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9fe828fb2f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9fe828fb2f_0_1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9fe828fb2f_0_1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s://slack-redir.net/link?url=https%3A%2F%2Fwww.freepik.com%2F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fill="none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cap="flat" cmpd="sng" w="593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1"/>
          <p:cNvGrpSpPr/>
          <p:nvPr/>
        </p:nvGrpSpPr>
        <p:grpSpPr>
          <a:xfrm>
            <a:off x="7694186" y="3400632"/>
            <a:ext cx="993313" cy="1029123"/>
            <a:chOff x="8200735" y="3826351"/>
            <a:chExt cx="1271359" cy="1317024"/>
          </a:xfrm>
        </p:grpSpPr>
        <p:sp>
          <p:nvSpPr>
            <p:cNvPr id="280" name="Google Shape;280;p11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rect b="b" l="l" r="r" t="t"/>
              <a:pathLst>
                <a:path extrusionOk="0" h="36252" w="31832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rect b="b" l="l" r="r" t="t"/>
              <a:pathLst>
                <a:path extrusionOk="0" h="18415" w="7316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rect b="b" l="l" r="r" t="t"/>
              <a:pathLst>
                <a:path extrusionOk="0" h="19146" w="4855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rect b="b" l="l" r="r" t="t"/>
              <a:pathLst>
                <a:path extrusionOk="0" h="19040" w="9083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rect b="b" l="l" r="r" t="t"/>
              <a:pathLst>
                <a:path extrusionOk="0" h="4140" w="4676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rect b="b" l="l" r="r" t="t"/>
              <a:pathLst>
                <a:path extrusionOk="0" h="18433" w="7317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rect b="b" l="l" r="r" t="t"/>
              <a:pathLst>
                <a:path extrusionOk="0" h="19146" w="4854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rect b="b" l="l" r="r" t="t"/>
              <a:pathLst>
                <a:path extrusionOk="0" h="19040" w="9083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8" name="Google Shape;288;p11"/>
          <p:cNvSpPr/>
          <p:nvPr/>
        </p:nvSpPr>
        <p:spPr>
          <a:xfrm rot="-3144195">
            <a:off x="5026863" y="4868273"/>
            <a:ext cx="417008" cy="415622"/>
          </a:xfrm>
          <a:custGeom>
            <a:rect b="b" l="l" r="r" t="t"/>
            <a:pathLst>
              <a:path extrusionOk="0" h="2757" w="2766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1"/>
          <p:cNvSpPr/>
          <p:nvPr/>
        </p:nvSpPr>
        <p:spPr>
          <a:xfrm rot="-3144039">
            <a:off x="5701144" y="489429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1"/>
          <p:cNvSpPr/>
          <p:nvPr/>
        </p:nvSpPr>
        <p:spPr>
          <a:xfrm rot="2185442">
            <a:off x="2359504" y="4377056"/>
            <a:ext cx="370085" cy="129197"/>
          </a:xfrm>
          <a:custGeom>
            <a:rect b="b" l="l" r="r" t="t"/>
            <a:pathLst>
              <a:path extrusionOk="0" h="894" w="2561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1"/>
          <p:cNvSpPr/>
          <p:nvPr/>
        </p:nvSpPr>
        <p:spPr>
          <a:xfrm rot="-3144175">
            <a:off x="8626107" y="1985998"/>
            <a:ext cx="309318" cy="245683"/>
          </a:xfrm>
          <a:custGeom>
            <a:rect b="b" l="l" r="r" t="t"/>
            <a:pathLst>
              <a:path extrusionOk="0" h="2155" w="2713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" name="Google Shape;292;p11"/>
          <p:cNvGrpSpPr/>
          <p:nvPr/>
        </p:nvGrpSpPr>
        <p:grpSpPr>
          <a:xfrm rot="-2079588">
            <a:off x="272207" y="1943472"/>
            <a:ext cx="669672" cy="533419"/>
            <a:chOff x="-602987" y="2563895"/>
            <a:chExt cx="640505" cy="510186"/>
          </a:xfrm>
        </p:grpSpPr>
        <p:sp>
          <p:nvSpPr>
            <p:cNvPr id="293" name="Google Shape;293;p11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" name="Google Shape;296;p11"/>
          <p:cNvSpPr txBox="1"/>
          <p:nvPr>
            <p:ph hasCustomPrompt="1" type="title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" name="Google Shape;297;p11"/>
          <p:cNvSpPr txBox="1"/>
          <p:nvPr>
            <p:ph idx="1" type="subTitle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98" name="Google Shape;298;p11"/>
          <p:cNvGrpSpPr/>
          <p:nvPr/>
        </p:nvGrpSpPr>
        <p:grpSpPr>
          <a:xfrm flipH="1">
            <a:off x="7939639" y="-360244"/>
            <a:ext cx="1177294" cy="1674755"/>
            <a:chOff x="6501775" y="678225"/>
            <a:chExt cx="872975" cy="1232525"/>
          </a:xfrm>
        </p:grpSpPr>
        <p:sp>
          <p:nvSpPr>
            <p:cNvPr id="299" name="Google Shape;299;p11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fill="none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cap="flat" cmpd="sng" w="593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1" name="Google Shape;301;p11"/>
          <p:cNvGrpSpPr/>
          <p:nvPr/>
        </p:nvGrpSpPr>
        <p:grpSpPr>
          <a:xfrm rot="10800000">
            <a:off x="18401" y="3766131"/>
            <a:ext cx="1177294" cy="1674755"/>
            <a:chOff x="6501775" y="678225"/>
            <a:chExt cx="872975" cy="1232525"/>
          </a:xfrm>
        </p:grpSpPr>
        <p:sp>
          <p:nvSpPr>
            <p:cNvPr id="302" name="Google Shape;302;p11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fill="none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cap="flat" cmpd="sng" w="593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4" name="Google Shape;304;p11"/>
          <p:cNvGrpSpPr/>
          <p:nvPr/>
        </p:nvGrpSpPr>
        <p:grpSpPr>
          <a:xfrm rot="-3144447">
            <a:off x="1967324" y="162141"/>
            <a:ext cx="564947" cy="516674"/>
            <a:chOff x="7951491" y="3948941"/>
            <a:chExt cx="472500" cy="432126"/>
          </a:xfrm>
        </p:grpSpPr>
        <p:sp>
          <p:nvSpPr>
            <p:cNvPr id="305" name="Google Shape;305;p11"/>
            <p:cNvSpPr/>
            <p:nvPr/>
          </p:nvSpPr>
          <p:spPr>
            <a:xfrm>
              <a:off x="7951491" y="3948941"/>
              <a:ext cx="472500" cy="432126"/>
            </a:xfrm>
            <a:custGeom>
              <a:rect b="b" l="l" r="r" t="t"/>
              <a:pathLst>
                <a:path extrusionOk="0" h="5557" w="6076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6" name="Google Shape;306;p1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7" name="Google Shape;307;p1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rect b="b" l="l" r="r" t="t"/>
                <a:pathLst>
                  <a:path extrusionOk="0" h="438" w="474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rect b="b" l="l" r="r" t="t"/>
                <a:pathLst>
                  <a:path extrusionOk="0" h="431" w="474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rect b="b" l="l" r="r" t="t"/>
                <a:pathLst>
                  <a:path extrusionOk="0" h="893" w="973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rect b="b" l="l" r="r" t="t"/>
                <a:pathLst>
                  <a:path extrusionOk="0" h="519" w="563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rect b="b" l="l" r="r" t="t"/>
                <a:pathLst>
                  <a:path extrusionOk="0" h="513" w="563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rect b="b" l="l" r="r" t="t"/>
                <a:pathLst>
                  <a:path extrusionOk="0" h="688" w="76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rect b="b" l="l" r="r" t="t"/>
                <a:pathLst>
                  <a:path extrusionOk="0" h="692" w="759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rect b="b" l="l" r="r" t="t"/>
                <a:pathLst>
                  <a:path extrusionOk="0" h="847" w="92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rect b="b" l="l" r="r" t="t"/>
              <a:pathLst>
                <a:path extrusionOk="0" h="17629" w="24357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rect b="b" l="l" r="r" t="t"/>
              <a:pathLst>
                <a:path extrusionOk="0" h="5414" w="1121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rect b="b" l="l" r="r" t="t"/>
              <a:pathLst>
                <a:path extrusionOk="0" h="1497" w="1012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rect b="b" l="l" r="r" t="t"/>
              <a:pathLst>
                <a:path extrusionOk="0" h="1428" w="2749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rect b="b" l="l" r="r" t="t"/>
              <a:pathLst>
                <a:path extrusionOk="0" h="15261" w="1126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rect b="b" l="l" r="r" t="t"/>
              <a:pathLst>
                <a:path extrusionOk="0" h="1179" w="1607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rect b="b" l="l" r="r" t="t"/>
              <a:pathLst>
                <a:path extrusionOk="0" h="1197" w="3908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rect b="b" l="l" r="r" t="t"/>
              <a:pathLst>
                <a:path extrusionOk="0" h="2439" w="7976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rect b="b" l="l" r="r" t="t"/>
              <a:pathLst>
                <a:path extrusionOk="0" h="1125" w="3801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rect b="b" l="l" r="r" t="t"/>
              <a:pathLst>
                <a:path extrusionOk="0" h="1625" w="3498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rect b="b" l="l" r="r" t="t"/>
              <a:pathLst>
                <a:path extrusionOk="0" h="501" w="1535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rect b="b" l="l" r="r" t="t"/>
              <a:pathLst>
                <a:path extrusionOk="0" h="2695" w="6889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rect b="b" l="l" r="r" t="t"/>
              <a:pathLst>
                <a:path extrusionOk="0" h="8939" w="4197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rect b="b" l="l" r="r" t="t"/>
              <a:pathLst>
                <a:path extrusionOk="0" h="970" w="623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rect b="b" l="l" r="r" t="t"/>
              <a:pathLst>
                <a:path extrusionOk="0" h="6002" w="4435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rect b="b" l="l" r="r" t="t"/>
              <a:pathLst>
                <a:path extrusionOk="0" h="1659" w="1617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rect b="b" l="l" r="r" t="t"/>
              <a:pathLst>
                <a:path extrusionOk="0" h="30613" w="26283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rect b="b" l="l" r="r" t="t"/>
                <a:pathLst>
                  <a:path extrusionOk="0" h="35455" w="28817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rect b="b" l="l" r="r" t="t"/>
                <a:pathLst>
                  <a:path extrusionOk="0" h="6424" w="3409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rect b="b" l="l" r="r" t="t"/>
                <a:pathLst>
                  <a:path extrusionOk="0" h="24445" w="14114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rect b="b" l="l" r="r" t="t"/>
                <a:pathLst>
                  <a:path extrusionOk="0" h="5414" w="1121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rect b="b" l="l" r="r" t="t"/>
                <a:pathLst>
                  <a:path extrusionOk="0" h="1497" w="1012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" name="Google Shape;351;p13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52" name="Google Shape;352;p13"/>
          <p:cNvSpPr txBox="1"/>
          <p:nvPr>
            <p:ph idx="1" type="subTitle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353" name="Google Shape;353;p13"/>
          <p:cNvSpPr txBox="1"/>
          <p:nvPr>
            <p:ph idx="2" type="subTitle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4" name="Google Shape;354;p13"/>
          <p:cNvSpPr txBox="1"/>
          <p:nvPr>
            <p:ph hasCustomPrompt="1" idx="3" type="title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/>
          <p:nvPr>
            <p:ph idx="4" type="subTitle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356" name="Google Shape;356;p13"/>
          <p:cNvSpPr txBox="1"/>
          <p:nvPr>
            <p:ph idx="5" type="subTitle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57" name="Google Shape;357;p13"/>
          <p:cNvSpPr txBox="1"/>
          <p:nvPr>
            <p:ph hasCustomPrompt="1" idx="6" type="title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/>
          <p:nvPr>
            <p:ph idx="7" type="subTitle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359" name="Google Shape;359;p13"/>
          <p:cNvSpPr txBox="1"/>
          <p:nvPr>
            <p:ph idx="8" type="subTitle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60" name="Google Shape;360;p13"/>
          <p:cNvSpPr txBox="1"/>
          <p:nvPr>
            <p:ph hasCustomPrompt="1" idx="9" type="title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/>
          <p:nvPr>
            <p:ph idx="13" type="subTitle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362" name="Google Shape;362;p13"/>
          <p:cNvSpPr txBox="1"/>
          <p:nvPr>
            <p:ph idx="14" type="subTitle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63" name="Google Shape;363;p13"/>
          <p:cNvSpPr txBox="1"/>
          <p:nvPr>
            <p:ph hasCustomPrompt="1" idx="15" type="title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14"/>
          <p:cNvSpPr/>
          <p:nvPr/>
        </p:nvSpPr>
        <p:spPr>
          <a:xfrm rot="-3144195">
            <a:off x="8858413" y="1441298"/>
            <a:ext cx="417008" cy="415622"/>
          </a:xfrm>
          <a:custGeom>
            <a:rect b="b" l="l" r="r" t="t"/>
            <a:pathLst>
              <a:path extrusionOk="0" h="2757" w="2766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4"/>
          <p:cNvSpPr/>
          <p:nvPr/>
        </p:nvSpPr>
        <p:spPr>
          <a:xfrm rot="-6391753">
            <a:off x="815280" y="718447"/>
            <a:ext cx="309320" cy="245683"/>
          </a:xfrm>
          <a:custGeom>
            <a:rect b="b" l="l" r="r" t="t"/>
            <a:pathLst>
              <a:path extrusionOk="0" h="2155" w="2713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14"/>
          <p:cNvGrpSpPr/>
          <p:nvPr/>
        </p:nvGrpSpPr>
        <p:grpSpPr>
          <a:xfrm>
            <a:off x="6255729" y="212713"/>
            <a:ext cx="848629" cy="654573"/>
            <a:chOff x="3206237" y="4273754"/>
            <a:chExt cx="855128" cy="659520"/>
          </a:xfrm>
        </p:grpSpPr>
        <p:sp>
          <p:nvSpPr>
            <p:cNvPr id="369" name="Google Shape;369;p14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rect b="b" l="l" r="r" t="t"/>
              <a:pathLst>
                <a:path extrusionOk="0" h="32350" w="12205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rect b="b" l="l" r="r" t="t"/>
              <a:pathLst>
                <a:path extrusionOk="0" h="29620" w="2642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4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rect b="b" l="l" r="r" t="t"/>
              <a:pathLst>
                <a:path extrusionOk="0" h="29620" w="3195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4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rect b="b" l="l" r="r" t="t"/>
              <a:pathLst>
                <a:path extrusionOk="0" h="29620" w="4337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3" name="Google Shape;373;p14"/>
          <p:cNvGrpSpPr/>
          <p:nvPr/>
        </p:nvGrpSpPr>
        <p:grpSpPr>
          <a:xfrm>
            <a:off x="-243979" y="2674868"/>
            <a:ext cx="643542" cy="660690"/>
            <a:chOff x="-509825" y="2500600"/>
            <a:chExt cx="949316" cy="974613"/>
          </a:xfrm>
        </p:grpSpPr>
        <p:sp>
          <p:nvSpPr>
            <p:cNvPr id="374" name="Google Shape;374;p14"/>
            <p:cNvSpPr/>
            <p:nvPr/>
          </p:nvSpPr>
          <p:spPr>
            <a:xfrm>
              <a:off x="-509825" y="2500600"/>
              <a:ext cx="949316" cy="974613"/>
            </a:xfrm>
            <a:custGeom>
              <a:rect b="b" l="l" r="r" t="t"/>
              <a:pathLst>
                <a:path extrusionOk="0" h="30244" w="29459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4"/>
            <p:cNvSpPr/>
            <p:nvPr/>
          </p:nvSpPr>
          <p:spPr>
            <a:xfrm>
              <a:off x="-462679" y="2845604"/>
              <a:ext cx="855026" cy="582467"/>
            </a:xfrm>
            <a:custGeom>
              <a:rect b="b" l="l" r="r" t="t"/>
              <a:pathLst>
                <a:path extrusionOk="0" h="18075" w="26533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-278673" y="2548326"/>
              <a:ext cx="487016" cy="374358"/>
            </a:xfrm>
            <a:custGeom>
              <a:rect b="b" l="l" r="r" t="t"/>
              <a:pathLst>
                <a:path extrusionOk="0" h="11617" w="15113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7" name="Google Shape;377;p14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378" name="Google Shape;378;p14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rect b="b" l="l" r="r" t="t"/>
                <a:pathLst>
                  <a:path extrusionOk="0" h="7582" w="3078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4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rect b="b" l="l" r="r" t="t"/>
                <a:pathLst>
                  <a:path extrusionOk="0" h="1302" w="158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80" name="Google Shape;380;p14"/>
          <p:cNvSpPr/>
          <p:nvPr/>
        </p:nvSpPr>
        <p:spPr>
          <a:xfrm rot="-3144039">
            <a:off x="3427019" y="-138171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1" name="Google Shape;381;p14"/>
          <p:cNvGrpSpPr/>
          <p:nvPr/>
        </p:nvGrpSpPr>
        <p:grpSpPr>
          <a:xfrm rot="-2079588">
            <a:off x="1952557" y="4138397"/>
            <a:ext cx="669672" cy="533419"/>
            <a:chOff x="-602987" y="2563895"/>
            <a:chExt cx="640505" cy="510186"/>
          </a:xfrm>
        </p:grpSpPr>
        <p:sp>
          <p:nvSpPr>
            <p:cNvPr id="382" name="Google Shape;382;p14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5" name="Google Shape;385;p14"/>
          <p:cNvSpPr txBox="1"/>
          <p:nvPr>
            <p:ph type="title"/>
          </p:nvPr>
        </p:nvSpPr>
        <p:spPr>
          <a:xfrm>
            <a:off x="1328850" y="1596450"/>
            <a:ext cx="6486300" cy="150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Montserrat"/>
              <a:buNone/>
              <a:defRPr b="0" sz="26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6" name="Google Shape;386;p14"/>
          <p:cNvSpPr txBox="1"/>
          <p:nvPr>
            <p:ph idx="1" type="subTitle"/>
          </p:nvPr>
        </p:nvSpPr>
        <p:spPr>
          <a:xfrm>
            <a:off x="1860300" y="3439375"/>
            <a:ext cx="5423400" cy="440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"/>
              <a:buNone/>
              <a:defRPr sz="18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"/>
              <a:buNone/>
              <a:defRPr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"/>
              <a:buNone/>
              <a:defRPr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"/>
              <a:buNone/>
              <a:defRPr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"/>
              <a:buNone/>
              <a:defRPr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"/>
              <a:buNone/>
              <a:defRPr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"/>
              <a:buNone/>
              <a:defRPr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"/>
              <a:buNone/>
              <a:defRPr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tillium Web"/>
              <a:buNone/>
              <a:defRPr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grpSp>
        <p:nvGrpSpPr>
          <p:cNvPr id="387" name="Google Shape;387;p14"/>
          <p:cNvGrpSpPr/>
          <p:nvPr/>
        </p:nvGrpSpPr>
        <p:grpSpPr>
          <a:xfrm rot="-3144447">
            <a:off x="7048032" y="4725741"/>
            <a:ext cx="564947" cy="516674"/>
            <a:chOff x="7951491" y="3948941"/>
            <a:chExt cx="472500" cy="432126"/>
          </a:xfrm>
        </p:grpSpPr>
        <p:sp>
          <p:nvSpPr>
            <p:cNvPr id="388" name="Google Shape;388;p14"/>
            <p:cNvSpPr/>
            <p:nvPr/>
          </p:nvSpPr>
          <p:spPr>
            <a:xfrm>
              <a:off x="7951491" y="3948941"/>
              <a:ext cx="472500" cy="432126"/>
            </a:xfrm>
            <a:custGeom>
              <a:rect b="b" l="l" r="r" t="t"/>
              <a:pathLst>
                <a:path extrusionOk="0" h="5557" w="6076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9" name="Google Shape;389;p14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90" name="Google Shape;390;p14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rect b="b" l="l" r="r" t="t"/>
                <a:pathLst>
                  <a:path extrusionOk="0" h="438" w="474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14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rect b="b" l="l" r="r" t="t"/>
                <a:pathLst>
                  <a:path extrusionOk="0" h="431" w="474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4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rect b="b" l="l" r="r" t="t"/>
                <a:pathLst>
                  <a:path extrusionOk="0" h="893" w="973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4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rect b="b" l="l" r="r" t="t"/>
                <a:pathLst>
                  <a:path extrusionOk="0" h="519" w="563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4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rect b="b" l="l" r="r" t="t"/>
                <a:pathLst>
                  <a:path extrusionOk="0" h="513" w="563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4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rect b="b" l="l" r="r" t="t"/>
                <a:pathLst>
                  <a:path extrusionOk="0" h="688" w="76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4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rect b="b" l="l" r="r" t="t"/>
                <a:pathLst>
                  <a:path extrusionOk="0" h="692" w="759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4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rect b="b" l="l" r="r" t="t"/>
                <a:pathLst>
                  <a:path extrusionOk="0" h="847" w="92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5"/>
          <p:cNvSpPr/>
          <p:nvPr/>
        </p:nvSpPr>
        <p:spPr>
          <a:xfrm rot="-3144195">
            <a:off x="8093838" y="-192102"/>
            <a:ext cx="417008" cy="415622"/>
          </a:xfrm>
          <a:custGeom>
            <a:rect b="b" l="l" r="r" t="t"/>
            <a:pathLst>
              <a:path extrusionOk="0" h="2757" w="2766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1" name="Google Shape;401;p15"/>
          <p:cNvGrpSpPr/>
          <p:nvPr/>
        </p:nvGrpSpPr>
        <p:grpSpPr>
          <a:xfrm>
            <a:off x="-486446" y="4657638"/>
            <a:ext cx="848629" cy="654573"/>
            <a:chOff x="3206237" y="4273754"/>
            <a:chExt cx="855128" cy="659520"/>
          </a:xfrm>
        </p:grpSpPr>
        <p:sp>
          <p:nvSpPr>
            <p:cNvPr id="402" name="Google Shape;402;p1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rect b="b" l="l" r="r" t="t"/>
              <a:pathLst>
                <a:path extrusionOk="0" h="32350" w="12205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rect b="b" l="l" r="r" t="t"/>
              <a:pathLst>
                <a:path extrusionOk="0" h="29620" w="2642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rect b="b" l="l" r="r" t="t"/>
              <a:pathLst>
                <a:path extrusionOk="0" h="29620" w="3195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rect b="b" l="l" r="r" t="t"/>
              <a:pathLst>
                <a:path extrusionOk="0" h="29620" w="4337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5"/>
          <p:cNvSpPr/>
          <p:nvPr/>
        </p:nvSpPr>
        <p:spPr>
          <a:xfrm rot="-3144039">
            <a:off x="8881069" y="3727704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15"/>
          <p:cNvGrpSpPr/>
          <p:nvPr/>
        </p:nvGrpSpPr>
        <p:grpSpPr>
          <a:xfrm rot="-2079588">
            <a:off x="-219518" y="273297"/>
            <a:ext cx="669672" cy="533419"/>
            <a:chOff x="-602987" y="2563895"/>
            <a:chExt cx="640505" cy="510186"/>
          </a:xfrm>
        </p:grpSpPr>
        <p:sp>
          <p:nvSpPr>
            <p:cNvPr id="408" name="Google Shape;408;p15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1" name="Google Shape;411;p15"/>
          <p:cNvSpPr txBox="1"/>
          <p:nvPr>
            <p:ph idx="1" type="subTitle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412" name="Google Shape;412;p15"/>
          <p:cNvSpPr txBox="1"/>
          <p:nvPr>
            <p:ph idx="2" type="subTitle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3" name="Google Shape;413;p15"/>
          <p:cNvSpPr txBox="1"/>
          <p:nvPr>
            <p:ph idx="3" type="subTitle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414" name="Google Shape;414;p15"/>
          <p:cNvSpPr txBox="1"/>
          <p:nvPr>
            <p:ph idx="4" type="subTitle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5" name="Google Shape;415;p15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16" name="Google Shape;416;p15"/>
          <p:cNvSpPr txBox="1"/>
          <p:nvPr>
            <p:ph idx="5" type="subTitle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417" name="Google Shape;417;p15"/>
          <p:cNvSpPr txBox="1"/>
          <p:nvPr>
            <p:ph idx="6" type="subTitle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18" name="Google Shape;418;p15"/>
          <p:cNvSpPr txBox="1"/>
          <p:nvPr>
            <p:ph idx="7" type="subTitle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/>
        </p:txBody>
      </p:sp>
      <p:sp>
        <p:nvSpPr>
          <p:cNvPr id="419" name="Google Shape;419;p15"/>
          <p:cNvSpPr txBox="1"/>
          <p:nvPr>
            <p:ph idx="8" type="subTitle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16"/>
          <p:cNvGrpSpPr/>
          <p:nvPr/>
        </p:nvGrpSpPr>
        <p:grpSpPr>
          <a:xfrm rot="2251562">
            <a:off x="8874626" y="4319968"/>
            <a:ext cx="462358" cy="567079"/>
            <a:chOff x="1246225" y="929475"/>
            <a:chExt cx="625850" cy="767600"/>
          </a:xfrm>
        </p:grpSpPr>
        <p:sp>
          <p:nvSpPr>
            <p:cNvPr id="423" name="Google Shape;423;p16"/>
            <p:cNvSpPr/>
            <p:nvPr/>
          </p:nvSpPr>
          <p:spPr>
            <a:xfrm>
              <a:off x="1280575" y="981125"/>
              <a:ext cx="557150" cy="681600"/>
            </a:xfrm>
            <a:custGeom>
              <a:rect b="b" l="l" r="r" t="t"/>
              <a:pathLst>
                <a:path extrusionOk="0" h="27264" w="22286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1322950" y="1206150"/>
              <a:ext cx="146775" cy="171550"/>
            </a:xfrm>
            <a:custGeom>
              <a:rect b="b" l="l" r="r" t="t"/>
              <a:pathLst>
                <a:path extrusionOk="0" h="6862" w="5871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1246225" y="929475"/>
              <a:ext cx="625850" cy="767600"/>
            </a:xfrm>
            <a:custGeom>
              <a:rect b="b" l="l" r="r" t="t"/>
              <a:pathLst>
                <a:path extrusionOk="0" h="30704" w="25034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6" name="Google Shape;426;p16"/>
          <p:cNvSpPr/>
          <p:nvPr/>
        </p:nvSpPr>
        <p:spPr>
          <a:xfrm rot="-3144039">
            <a:off x="7881919" y="-138171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7" name="Google Shape;427;p16"/>
          <p:cNvGrpSpPr/>
          <p:nvPr/>
        </p:nvGrpSpPr>
        <p:grpSpPr>
          <a:xfrm>
            <a:off x="-516891" y="296423"/>
            <a:ext cx="988295" cy="1014625"/>
            <a:chOff x="8095121" y="-207949"/>
            <a:chExt cx="1595825" cy="1638342"/>
          </a:xfrm>
        </p:grpSpPr>
        <p:grpSp>
          <p:nvGrpSpPr>
            <p:cNvPr id="428" name="Google Shape;428;p16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29" name="Google Shape;429;p16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rect b="b" l="l" r="r" t="t"/>
                <a:pathLst>
                  <a:path extrusionOk="0" h="35455" w="28817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6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6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rect b="b" l="l" r="r" t="t"/>
                <a:pathLst>
                  <a:path extrusionOk="0" h="6424" w="3409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6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rect b="b" l="l" r="r" t="t"/>
                <a:pathLst>
                  <a:path extrusionOk="0" h="24445" w="14114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6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" name="Google Shape;434;p16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35" name="Google Shape;435;p16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rect b="b" l="l" r="r" t="t"/>
                <a:pathLst>
                  <a:path extrusionOk="0" h="5414" w="1121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6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rect b="b" l="l" r="r" t="t"/>
                <a:pathLst>
                  <a:path extrusionOk="0" h="1497" w="1012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7" name="Google Shape;437;p16"/>
          <p:cNvGrpSpPr/>
          <p:nvPr/>
        </p:nvGrpSpPr>
        <p:grpSpPr>
          <a:xfrm rot="3126073">
            <a:off x="-446820" y="4043641"/>
            <a:ext cx="848629" cy="654559"/>
            <a:chOff x="3206237" y="4273754"/>
            <a:chExt cx="855128" cy="659520"/>
          </a:xfrm>
        </p:grpSpPr>
        <p:sp>
          <p:nvSpPr>
            <p:cNvPr id="438" name="Google Shape;438;p16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rect b="b" l="l" r="r" t="t"/>
              <a:pathLst>
                <a:path extrusionOk="0" h="32350" w="12205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rect b="b" l="l" r="r" t="t"/>
              <a:pathLst>
                <a:path extrusionOk="0" h="29620" w="2642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rect b="b" l="l" r="r" t="t"/>
              <a:pathLst>
                <a:path extrusionOk="0" h="29620" w="3195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rect b="b" l="l" r="r" t="t"/>
              <a:pathLst>
                <a:path extrusionOk="0" h="29620" w="4337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2" name="Google Shape;442;p16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43" name="Google Shape;443;p16"/>
          <p:cNvSpPr txBox="1"/>
          <p:nvPr>
            <p:ph idx="1" type="subTitle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444" name="Google Shape;444;p16"/>
          <p:cNvSpPr txBox="1"/>
          <p:nvPr>
            <p:ph idx="2" type="subTitle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5" name="Google Shape;445;p16"/>
          <p:cNvSpPr txBox="1"/>
          <p:nvPr>
            <p:ph idx="3" type="subTitle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446" name="Google Shape;446;p16"/>
          <p:cNvSpPr txBox="1"/>
          <p:nvPr>
            <p:ph idx="4" type="subTitle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47" name="Google Shape;447;p16"/>
          <p:cNvSpPr txBox="1"/>
          <p:nvPr>
            <p:ph idx="5" type="subTitle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448" name="Google Shape;448;p16"/>
          <p:cNvSpPr txBox="1"/>
          <p:nvPr>
            <p:ph idx="6" type="subTitle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4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7"/>
          <p:cNvSpPr/>
          <p:nvPr/>
        </p:nvSpPr>
        <p:spPr>
          <a:xfrm rot="-3144195">
            <a:off x="8357888" y="164123"/>
            <a:ext cx="417008" cy="415622"/>
          </a:xfrm>
          <a:custGeom>
            <a:rect b="b" l="l" r="r" t="t"/>
            <a:pathLst>
              <a:path extrusionOk="0" h="2757" w="2766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17"/>
          <p:cNvSpPr/>
          <p:nvPr/>
        </p:nvSpPr>
        <p:spPr>
          <a:xfrm rot="-3144039">
            <a:off x="2631319" y="-326121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3" name="Google Shape;453;p17"/>
          <p:cNvGrpSpPr/>
          <p:nvPr/>
        </p:nvGrpSpPr>
        <p:grpSpPr>
          <a:xfrm rot="-2079588">
            <a:off x="8804970" y="4442722"/>
            <a:ext cx="669672" cy="533419"/>
            <a:chOff x="-602987" y="2563895"/>
            <a:chExt cx="640505" cy="510186"/>
          </a:xfrm>
        </p:grpSpPr>
        <p:sp>
          <p:nvSpPr>
            <p:cNvPr id="454" name="Google Shape;454;p17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17"/>
          <p:cNvGrpSpPr/>
          <p:nvPr/>
        </p:nvGrpSpPr>
        <p:grpSpPr>
          <a:xfrm rot="-5400000">
            <a:off x="-598075" y="2499961"/>
            <a:ext cx="988295" cy="1014625"/>
            <a:chOff x="8095121" y="-207949"/>
            <a:chExt cx="1595825" cy="1638342"/>
          </a:xfrm>
        </p:grpSpPr>
        <p:grpSp>
          <p:nvGrpSpPr>
            <p:cNvPr id="458" name="Google Shape;458;p17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rect b="b" l="l" r="r" t="t"/>
                <a:pathLst>
                  <a:path extrusionOk="0" h="35455" w="28817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17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rect b="b" l="l" r="r" t="t"/>
                <a:pathLst>
                  <a:path extrusionOk="0" h="6424" w="3409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rect b="b" l="l" r="r" t="t"/>
                <a:pathLst>
                  <a:path extrusionOk="0" h="24445" w="14114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4" name="Google Shape;464;p17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65" name="Google Shape;465;p17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rect b="b" l="l" r="r" t="t"/>
                <a:pathLst>
                  <a:path extrusionOk="0" h="5414" w="1121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17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rect b="b" l="l" r="r" t="t"/>
                <a:pathLst>
                  <a:path extrusionOk="0" h="1497" w="1012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7" name="Google Shape;467;p17"/>
          <p:cNvSpPr txBox="1"/>
          <p:nvPr>
            <p:ph hasCustomPrompt="1" type="title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8" name="Google Shape;468;p17"/>
          <p:cNvSpPr txBox="1"/>
          <p:nvPr>
            <p:ph idx="1" type="subTitle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69" name="Google Shape;469;p17"/>
          <p:cNvSpPr txBox="1"/>
          <p:nvPr>
            <p:ph hasCustomPrompt="1" idx="2" type="title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0" name="Google Shape;470;p17"/>
          <p:cNvSpPr txBox="1"/>
          <p:nvPr>
            <p:ph idx="3" type="subTitle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71" name="Google Shape;471;p17"/>
          <p:cNvSpPr txBox="1"/>
          <p:nvPr>
            <p:ph hasCustomPrompt="1" idx="4" type="title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2" name="Google Shape;472;p17"/>
          <p:cNvSpPr txBox="1"/>
          <p:nvPr>
            <p:ph idx="5" type="subTitle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rect b="b" l="l" r="r" t="t"/>
              <a:pathLst>
                <a:path extrusionOk="0" h="32350" w="12205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rect b="b" l="l" r="r" t="t"/>
              <a:pathLst>
                <a:path extrusionOk="0" h="29620" w="2642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rect b="b" l="l" r="r" t="t"/>
              <a:pathLst>
                <a:path extrusionOk="0" h="29620" w="3195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rect b="b" l="l" r="r" t="t"/>
              <a:pathLst>
                <a:path extrusionOk="0" h="29620" w="4337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rect b="b" l="l" r="r" t="t"/>
              <a:pathLst>
                <a:path extrusionOk="0" h="32069" w="1597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rect b="b" l="l" r="r" t="t"/>
              <a:pathLst>
                <a:path extrusionOk="0" h="13883" w="8619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6" name="Google Shape;486;p18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87" name="Google Shape;487;p18"/>
          <p:cNvSpPr txBox="1"/>
          <p:nvPr>
            <p:ph idx="1" type="subTitle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8" name="Google Shape;488;p18"/>
          <p:cNvSpPr txBox="1"/>
          <p:nvPr>
            <p:ph idx="2" type="subTitle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9" name="Google Shape;489;p18"/>
          <p:cNvSpPr txBox="1"/>
          <p:nvPr>
            <p:ph idx="3" type="subTitle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0" name="Google Shape;490;p18"/>
          <p:cNvSpPr txBox="1"/>
          <p:nvPr>
            <p:ph idx="4" type="subTitle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1" name="Google Shape;491;p18"/>
          <p:cNvSpPr txBox="1"/>
          <p:nvPr>
            <p:ph idx="5" type="subTitle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2" name="Google Shape;492;p18"/>
          <p:cNvSpPr txBox="1"/>
          <p:nvPr>
            <p:ph idx="6" type="subTitle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6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9"/>
          <p:cNvSpPr/>
          <p:nvPr/>
        </p:nvSpPr>
        <p:spPr>
          <a:xfrm rot="-3144039">
            <a:off x="-300256" y="3120504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" name="Google Shape;496;p19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497" name="Google Shape;497;p19"/>
            <p:cNvSpPr/>
            <p:nvPr/>
          </p:nvSpPr>
          <p:spPr>
            <a:xfrm>
              <a:off x="-475033" y="164121"/>
              <a:ext cx="957839" cy="693260"/>
            </a:xfrm>
            <a:custGeom>
              <a:rect b="b" l="l" r="r" t="t"/>
              <a:pathLst>
                <a:path extrusionOk="0" h="17629" w="24357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-431500" y="546046"/>
              <a:ext cx="44083" cy="212906"/>
            </a:xfrm>
            <a:custGeom>
              <a:rect b="b" l="l" r="r" t="t"/>
              <a:pathLst>
                <a:path extrusionOk="0" h="5414" w="1121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-393197" y="456621"/>
              <a:ext cx="39797" cy="58870"/>
            </a:xfrm>
            <a:custGeom>
              <a:rect b="b" l="l" r="r" t="t"/>
              <a:pathLst>
                <a:path extrusionOk="0" h="1497" w="1012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-79974" y="669330"/>
              <a:ext cx="108104" cy="56156"/>
            </a:xfrm>
            <a:custGeom>
              <a:rect b="b" l="l" r="r" t="t"/>
              <a:pathLst>
                <a:path extrusionOk="0" h="1428" w="2749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-53311" y="700908"/>
              <a:ext cx="442800" cy="600139"/>
            </a:xfrm>
            <a:custGeom>
              <a:rect b="b" l="l" r="r" t="t"/>
              <a:pathLst>
                <a:path extrusionOk="0" h="15261" w="1126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44922" y="644751"/>
              <a:ext cx="63195" cy="46364"/>
            </a:xfrm>
            <a:custGeom>
              <a:rect b="b" l="l" r="r" t="t"/>
              <a:pathLst>
                <a:path extrusionOk="0" h="1179" w="1607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-208370" y="720531"/>
              <a:ext cx="153682" cy="47072"/>
            </a:xfrm>
            <a:custGeom>
              <a:rect b="b" l="l" r="r" t="t"/>
              <a:pathLst>
                <a:path extrusionOk="0" h="1197" w="3908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-395714" y="779046"/>
              <a:ext cx="313656" cy="95914"/>
            </a:xfrm>
            <a:custGeom>
              <a:rect b="b" l="l" r="r" t="t"/>
              <a:pathLst>
                <a:path extrusionOk="0" h="2439" w="7976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-226617" y="809641"/>
              <a:ext cx="149474" cy="44241"/>
            </a:xfrm>
            <a:custGeom>
              <a:rect b="b" l="l" r="r" t="t"/>
              <a:pathLst>
                <a:path extrusionOk="0" h="1125" w="3801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115078" y="610381"/>
              <a:ext cx="137559" cy="63903"/>
            </a:xfrm>
            <a:custGeom>
              <a:rect b="b" l="l" r="r" t="t"/>
              <a:pathLst>
                <a:path extrusionOk="0" h="1625" w="3498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209104" y="696660"/>
              <a:ext cx="60364" cy="19702"/>
            </a:xfrm>
            <a:custGeom>
              <a:rect b="b" l="l" r="r" t="t"/>
              <a:pathLst>
                <a:path extrusionOk="0" h="501" w="1535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189442" y="583011"/>
              <a:ext cx="270910" cy="105981"/>
            </a:xfrm>
            <a:custGeom>
              <a:rect b="b" l="l" r="r" t="t"/>
              <a:pathLst>
                <a:path extrusionOk="0" h="2695" w="6889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11575" y="879640"/>
              <a:ext cx="165047" cy="351526"/>
            </a:xfrm>
            <a:custGeom>
              <a:rect b="b" l="l" r="r" t="t"/>
              <a:pathLst>
                <a:path extrusionOk="0" h="8939" w="4197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-10133" y="824467"/>
              <a:ext cx="24499" cy="38145"/>
            </a:xfrm>
            <a:custGeom>
              <a:rect b="b" l="l" r="r" t="t"/>
              <a:pathLst>
                <a:path extrusionOk="0" h="970" w="623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266283" y="276630"/>
              <a:ext cx="174406" cy="236029"/>
            </a:xfrm>
            <a:custGeom>
              <a:rect b="b" l="l" r="r" t="t"/>
              <a:pathLst>
                <a:path extrusionOk="0" h="6002" w="4435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249059" y="1178274"/>
              <a:ext cx="63589" cy="65240"/>
            </a:xfrm>
            <a:custGeom>
              <a:rect b="b" l="l" r="r" t="t"/>
              <a:pathLst>
                <a:path extrusionOk="0" h="1659" w="1617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-512903" y="130262"/>
              <a:ext cx="1033579" cy="1203856"/>
            </a:xfrm>
            <a:custGeom>
              <a:rect b="b" l="l" r="r" t="t"/>
              <a:pathLst>
                <a:path extrusionOk="0" h="30613" w="26283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" name="Google Shape;514;p19"/>
          <p:cNvGrpSpPr/>
          <p:nvPr/>
        </p:nvGrpSpPr>
        <p:grpSpPr>
          <a:xfrm rot="-2842395">
            <a:off x="8739769" y="304084"/>
            <a:ext cx="643560" cy="660709"/>
            <a:chOff x="-509825" y="2500600"/>
            <a:chExt cx="949316" cy="974613"/>
          </a:xfrm>
        </p:grpSpPr>
        <p:sp>
          <p:nvSpPr>
            <p:cNvPr id="515" name="Google Shape;515;p19"/>
            <p:cNvSpPr/>
            <p:nvPr/>
          </p:nvSpPr>
          <p:spPr>
            <a:xfrm>
              <a:off x="-509825" y="2500600"/>
              <a:ext cx="949316" cy="974613"/>
            </a:xfrm>
            <a:custGeom>
              <a:rect b="b" l="l" r="r" t="t"/>
              <a:pathLst>
                <a:path extrusionOk="0" h="30244" w="29459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-462679" y="2845604"/>
              <a:ext cx="855026" cy="582467"/>
            </a:xfrm>
            <a:custGeom>
              <a:rect b="b" l="l" r="r" t="t"/>
              <a:pathLst>
                <a:path extrusionOk="0" h="18075" w="26533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-278673" y="2548326"/>
              <a:ext cx="487016" cy="374358"/>
            </a:xfrm>
            <a:custGeom>
              <a:rect b="b" l="l" r="r" t="t"/>
              <a:pathLst>
                <a:path extrusionOk="0" h="11617" w="15113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8" name="Google Shape;518;p19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519" name="Google Shape;519;p19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rect b="b" l="l" r="r" t="t"/>
                <a:pathLst>
                  <a:path extrusionOk="0" h="7582" w="3078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19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rect b="b" l="l" r="r" t="t"/>
                <a:pathLst>
                  <a:path extrusionOk="0" h="1302" w="158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1" name="Google Shape;521;p19"/>
          <p:cNvGrpSpPr/>
          <p:nvPr/>
        </p:nvGrpSpPr>
        <p:grpSpPr>
          <a:xfrm rot="-2079588">
            <a:off x="8621357" y="4716147"/>
            <a:ext cx="669672" cy="533419"/>
            <a:chOff x="-602987" y="2563895"/>
            <a:chExt cx="640505" cy="510186"/>
          </a:xfrm>
        </p:grpSpPr>
        <p:sp>
          <p:nvSpPr>
            <p:cNvPr id="522" name="Google Shape;522;p19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5" name="Google Shape;525;p19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rect b="b" l="l" r="r" t="t"/>
              <a:pathLst>
                <a:path extrusionOk="0" h="9422" w="17629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rect b="b" l="l" r="r" t="t"/>
              <a:pathLst>
                <a:path extrusionOk="0" h="10403" w="18664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rect b="b" l="l" r="r" t="t"/>
              <a:pathLst>
                <a:path extrusionOk="0" h="22126" w="15595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rect b="b" l="l" r="r" t="t"/>
              <a:pathLst>
                <a:path extrusionOk="0" h="23106" w="1663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rect b="b" l="l" r="r" t="t"/>
              <a:pathLst>
                <a:path extrusionOk="0" h="17629" w="9163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rect b="b" l="l" r="r" t="t"/>
              <a:pathLst>
                <a:path extrusionOk="0" h="18610" w="10189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rect b="b" l="l" r="r" t="t"/>
              <a:pathLst>
                <a:path extrusionOk="0" h="15586" w="21884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rect b="b" l="l" r="r" t="t"/>
              <a:pathLst>
                <a:path extrusionOk="0" h="16568" w="22902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rect b="b" l="l" r="r" t="t"/>
              <a:pathLst>
                <a:path extrusionOk="0" h="9163" w="17379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rect b="b" l="l" r="r" t="t"/>
              <a:pathLst>
                <a:path extrusionOk="0" h="10142" w="18361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rect b="b" l="l" r="r" t="t"/>
              <a:pathLst>
                <a:path extrusionOk="0" h="21625" w="15345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rect b="b" l="l" r="r" t="t"/>
              <a:pathLst>
                <a:path extrusionOk="0" h="22602" w="16327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rect b="b" l="l" r="r" t="t"/>
              <a:pathLst>
                <a:path extrusionOk="0" h="17379" w="9413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rect b="b" l="l" r="r" t="t"/>
              <a:pathLst>
                <a:path extrusionOk="0" h="18360" w="10394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rect b="b" l="l" r="r" t="t"/>
              <a:pathLst>
                <a:path extrusionOk="0" h="15345" w="21875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rect b="b" l="l" r="r" t="t"/>
              <a:pathLst>
                <a:path extrusionOk="0" h="16326" w="22893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rect b="b" l="l" r="r" t="t"/>
              <a:pathLst>
                <a:path extrusionOk="0" h="2356" w="2357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rect b="b" l="l" r="r" t="t"/>
              <a:pathLst>
                <a:path extrusionOk="0" h="2155" w="2713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rect b="b" l="l" r="r" t="t"/>
              <a:pathLst>
                <a:path extrusionOk="0" h="1892" w="2696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rect b="b" l="l" r="r" t="t"/>
              <a:pathLst>
                <a:path extrusionOk="0" h="2668" w="1919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rect b="b" l="l" r="r" t="t"/>
              <a:pathLst>
                <a:path extrusionOk="0" h="2516" w="2204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rect b="b" l="l" r="r" t="t"/>
              <a:pathLst>
                <a:path extrusionOk="0" h="2757" w="2766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rect b="b" l="l" r="r" t="t"/>
              <a:pathLst>
                <a:path extrusionOk="0" h="1593" w="1732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rect b="b" l="l" r="r" t="t"/>
              <a:pathLst>
                <a:path extrusionOk="0" h="1283" w="1731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rect b="b" l="l" r="r" t="t"/>
              <a:pathLst>
                <a:path extrusionOk="0" h="1562" w="175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rect b="b" l="l" r="r" t="t"/>
              <a:pathLst>
                <a:path extrusionOk="0" h="1658" w="1197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rect b="b" l="l" r="r" t="t"/>
              <a:pathLst>
                <a:path extrusionOk="0" h="1664" w="1196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rect b="b" l="l" r="r" t="t"/>
              <a:pathLst>
                <a:path extrusionOk="0" h="894" w="2561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rect b="b" l="l" r="r" t="t"/>
                <a:pathLst>
                  <a:path extrusionOk="0" h="4428" w="5122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rect b="b" l="l" r="r" t="t"/>
                <a:pathLst>
                  <a:path extrusionOk="0" h="4881" w="5746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rect b="b" l="l" r="r" t="t"/>
                <a:pathLst>
                  <a:path extrusionOk="0" h="1507" w="1517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rect b="b" l="l" r="r" t="t"/>
                <a:pathLst>
                  <a:path extrusionOk="0" h="1342" w="1696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rect b="b" l="l" r="r" t="t"/>
                <a:pathLst>
                  <a:path extrusionOk="0" h="4428" w="5122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rect b="b" l="l" r="r" t="t"/>
                <a:pathLst>
                  <a:path extrusionOk="0" h="4881" w="5746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rect b="b" l="l" r="r" t="t"/>
                <a:pathLst>
                  <a:path extrusionOk="0" h="1507" w="1517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rect b="b" l="l" r="r" t="t"/>
                <a:pathLst>
                  <a:path extrusionOk="0" h="1342" w="1696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rect b="b" l="l" r="r" t="t"/>
                <a:pathLst>
                  <a:path extrusionOk="0" h="4428" w="5122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rect b="b" l="l" r="r" t="t"/>
                <a:pathLst>
                  <a:path extrusionOk="0" h="4881" w="5746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rect b="b" l="l" r="r" t="t"/>
                <a:pathLst>
                  <a:path extrusionOk="0" h="1507" w="1517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rect b="b" l="l" r="r" t="t"/>
                <a:pathLst>
                  <a:path extrusionOk="0" h="1342" w="1696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rect b="b" l="l" r="r" t="t"/>
                <a:pathLst>
                  <a:path extrusionOk="0" h="4428" w="5122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rect b="b" l="l" r="r" t="t"/>
                <a:pathLst>
                  <a:path extrusionOk="0" h="4881" w="5746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rect b="b" l="l" r="r" t="t"/>
                <a:pathLst>
                  <a:path extrusionOk="0" h="1507" w="1517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rect b="b" l="l" r="r" t="t"/>
                <a:pathLst>
                  <a:path extrusionOk="0" h="1342" w="1696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rect b="b" l="l" r="r" t="t"/>
              <a:pathLst>
                <a:path extrusionOk="0" h="2757" w="2766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rect b="b" l="l" r="r" t="t"/>
              <a:pathLst>
                <a:path extrusionOk="0" h="2757" w="2766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rect b="b" l="l" r="r" t="t"/>
                <a:pathLst>
                  <a:path extrusionOk="0" h="5557" w="6076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rect b="b" l="l" r="r" t="t"/>
                  <a:pathLst>
                    <a:path extrusionOk="0" h="438" w="474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rect b="b" l="l" r="r" t="t"/>
                  <a:pathLst>
                    <a:path extrusionOk="0" h="431" w="474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rect b="b" l="l" r="r" t="t"/>
                  <a:pathLst>
                    <a:path extrusionOk="0" h="893" w="973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rect b="b" l="l" r="r" t="t"/>
                  <a:pathLst>
                    <a:path extrusionOk="0" h="519" w="563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rect b="b" l="l" r="r" t="t"/>
                  <a:pathLst>
                    <a:path extrusionOk="0" h="513" w="563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rect b="b" l="l" r="r" t="t"/>
                  <a:pathLst>
                    <a:path extrusionOk="0" h="688" w="76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rect b="b" l="l" r="r" t="t"/>
                  <a:pathLst>
                    <a:path extrusionOk="0" h="692" w="759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rect b="b" l="l" r="r" t="t"/>
                  <a:pathLst>
                    <a:path extrusionOk="0" h="847" w="92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rect b="b" l="l" r="r" t="t"/>
                <a:pathLst>
                  <a:path extrusionOk="0" h="5557" w="6076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rect b="b" l="l" r="r" t="t"/>
                  <a:pathLst>
                    <a:path extrusionOk="0" h="438" w="474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rect b="b" l="l" r="r" t="t"/>
                  <a:pathLst>
                    <a:path extrusionOk="0" h="431" w="474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rect b="b" l="l" r="r" t="t"/>
                  <a:pathLst>
                    <a:path extrusionOk="0" h="893" w="973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rect b="b" l="l" r="r" t="t"/>
                  <a:pathLst>
                    <a:path extrusionOk="0" h="519" w="563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rect b="b" l="l" r="r" t="t"/>
                  <a:pathLst>
                    <a:path extrusionOk="0" h="513" w="563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rect b="b" l="l" r="r" t="t"/>
                  <a:pathLst>
                    <a:path extrusionOk="0" h="688" w="76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rect b="b" l="l" r="r" t="t"/>
                  <a:pathLst>
                    <a:path extrusionOk="0" h="692" w="759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rect b="b" l="l" r="r" t="t"/>
                  <a:pathLst>
                    <a:path extrusionOk="0" h="847" w="92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rect b="b" l="l" r="r" t="t"/>
                <a:pathLst>
                  <a:path extrusionOk="0" h="5557" w="6076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rect b="b" l="l" r="r" t="t"/>
                  <a:pathLst>
                    <a:path extrusionOk="0" h="438" w="474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rect b="b" l="l" r="r" t="t"/>
                  <a:pathLst>
                    <a:path extrusionOk="0" h="431" w="474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rect b="b" l="l" r="r" t="t"/>
                  <a:pathLst>
                    <a:path extrusionOk="0" h="893" w="973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rect b="b" l="l" r="r" t="t"/>
                  <a:pathLst>
                    <a:path extrusionOk="0" h="519" w="563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rect b="b" l="l" r="r" t="t"/>
                  <a:pathLst>
                    <a:path extrusionOk="0" h="513" w="563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rect b="b" l="l" r="r" t="t"/>
                  <a:pathLst>
                    <a:path extrusionOk="0" h="688" w="76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rect b="b" l="l" r="r" t="t"/>
                  <a:pathLst>
                    <a:path extrusionOk="0" h="692" w="759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rect b="b" l="l" r="r" t="t"/>
                  <a:pathLst>
                    <a:path extrusionOk="0" h="847" w="92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rect b="b" l="l" r="r" t="t"/>
                <a:pathLst>
                  <a:path extrusionOk="0" h="7582" w="3078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rect b="b" l="l" r="r" t="t"/>
                <a:pathLst>
                  <a:path extrusionOk="0" h="1302" w="158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rect b="b" l="l" r="r" t="t"/>
              <a:pathLst>
                <a:path extrusionOk="0" h="2757" w="2766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fill="none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cap="flat" cmpd="sng" w="593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9" name="Google Shape;619;p20"/>
          <p:cNvSpPr txBox="1"/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0" name="Google Shape;620;p20"/>
          <p:cNvSpPr txBox="1"/>
          <p:nvPr>
            <p:ph idx="1" type="subTitle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21" name="Google Shape;621;p20"/>
          <p:cNvSpPr txBox="1"/>
          <p:nvPr>
            <p:ph idx="2" type="subTitle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rect b="b" l="l" r="r" t="t"/>
              <a:pathLst>
                <a:path extrusionOk="0" h="17629" w="24357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rect b="b" l="l" r="r" t="t"/>
              <a:pathLst>
                <a:path extrusionOk="0" h="5414" w="1121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rect b="b" l="l" r="r" t="t"/>
              <a:pathLst>
                <a:path extrusionOk="0" h="1497" w="1012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rect b="b" l="l" r="r" t="t"/>
              <a:pathLst>
                <a:path extrusionOk="0" h="1428" w="2749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rect b="b" l="l" r="r" t="t"/>
              <a:pathLst>
                <a:path extrusionOk="0" h="15261" w="1126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rect b="b" l="l" r="r" t="t"/>
              <a:pathLst>
                <a:path extrusionOk="0" h="1179" w="1607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rect b="b" l="l" r="r" t="t"/>
              <a:pathLst>
                <a:path extrusionOk="0" h="1197" w="3908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rect b="b" l="l" r="r" t="t"/>
              <a:pathLst>
                <a:path extrusionOk="0" h="2439" w="7976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rect b="b" l="l" r="r" t="t"/>
              <a:pathLst>
                <a:path extrusionOk="0" h="1125" w="3801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rect b="b" l="l" r="r" t="t"/>
              <a:pathLst>
                <a:path extrusionOk="0" h="1625" w="3498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rect b="b" l="l" r="r" t="t"/>
              <a:pathLst>
                <a:path extrusionOk="0" h="501" w="1535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rect b="b" l="l" r="r" t="t"/>
              <a:pathLst>
                <a:path extrusionOk="0" h="2695" w="6889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rect b="b" l="l" r="r" t="t"/>
              <a:pathLst>
                <a:path extrusionOk="0" h="8939" w="4197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rect b="b" l="l" r="r" t="t"/>
              <a:pathLst>
                <a:path extrusionOk="0" h="970" w="623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rect b="b" l="l" r="r" t="t"/>
              <a:pathLst>
                <a:path extrusionOk="0" h="6002" w="4435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rect b="b" l="l" r="r" t="t"/>
              <a:pathLst>
                <a:path extrusionOk="0" h="1659" w="1617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rect b="b" l="l" r="r" t="t"/>
              <a:pathLst>
                <a:path extrusionOk="0" h="30613" w="26283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rect b="b" l="l" r="r" t="t"/>
              <a:pathLst>
                <a:path extrusionOk="0" h="32069" w="1597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rect b="b" l="l" r="r" t="t"/>
              <a:pathLst>
                <a:path extrusionOk="0" h="13883" w="8619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rect b="b" l="l" r="r" t="t"/>
            <a:pathLst>
              <a:path extrusionOk="0" h="2757" w="2766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rect b="b" l="l" r="r" t="t"/>
            <a:pathLst>
              <a:path extrusionOk="0" h="894" w="2561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rect b="b" l="l" r="r" t="t"/>
            <a:pathLst>
              <a:path extrusionOk="0" h="2155" w="2713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rect b="b" l="l" r="r" t="t"/>
              <a:pathLst>
                <a:path extrusionOk="0" h="60131" w="14096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rect b="b" l="l" r="r" t="t"/>
              <a:pathLst>
                <a:path extrusionOk="0" h="35615" w="34919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rect b="b" l="l" r="r" t="t"/>
              <a:pathLst>
                <a:path extrusionOk="0" h="23536" w="11295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rect b="b" l="l" r="r" t="t"/>
              <a:pathLst>
                <a:path extrusionOk="0" fill="none" h="60131" w="14096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cap="flat" cmpd="sng" w="593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rect b="b" l="l" r="r" t="t"/>
              <a:pathLst>
                <a:path extrusionOk="0" fill="none" h="35615" w="34919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cap="flat" cmpd="sng" w="593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rect b="b" l="l" r="r" t="t"/>
              <a:pathLst>
                <a:path extrusionOk="0" fill="none" h="23536" w="11295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cap="flat" cmpd="sng" w="593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fill="none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cap="flat" cmpd="sng" w="593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3"/>
          <p:cNvSpPr txBox="1"/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4" name="Google Shape;54;p3"/>
          <p:cNvSpPr txBox="1"/>
          <p:nvPr>
            <p:ph hasCustomPrompt="1" idx="2" type="title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/>
          <p:nvPr>
            <p:ph idx="1" type="subTitle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4"/>
          <p:cNvGrpSpPr/>
          <p:nvPr/>
        </p:nvGrpSpPr>
        <p:grpSpPr>
          <a:xfrm rot="-2079588">
            <a:off x="6799407" y="-175628"/>
            <a:ext cx="669672" cy="533419"/>
            <a:chOff x="-602987" y="2563895"/>
            <a:chExt cx="640505" cy="510186"/>
          </a:xfrm>
        </p:grpSpPr>
        <p:sp>
          <p:nvSpPr>
            <p:cNvPr id="59" name="Google Shape;59;p4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3144039">
            <a:off x="427944" y="-369371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4"/>
          <p:cNvGrpSpPr/>
          <p:nvPr/>
        </p:nvGrpSpPr>
        <p:grpSpPr>
          <a:xfrm rot="-3144447">
            <a:off x="-288243" y="2694841"/>
            <a:ext cx="564947" cy="516674"/>
            <a:chOff x="7951491" y="3948941"/>
            <a:chExt cx="472500" cy="432126"/>
          </a:xfrm>
        </p:grpSpPr>
        <p:sp>
          <p:nvSpPr>
            <p:cNvPr id="64" name="Google Shape;64;p4"/>
            <p:cNvSpPr/>
            <p:nvPr/>
          </p:nvSpPr>
          <p:spPr>
            <a:xfrm>
              <a:off x="7951491" y="3948941"/>
              <a:ext cx="472500" cy="432126"/>
            </a:xfrm>
            <a:custGeom>
              <a:rect b="b" l="l" r="r" t="t"/>
              <a:pathLst>
                <a:path extrusionOk="0" h="5557" w="6076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" name="Google Shape;65;p4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rect b="b" l="l" r="r" t="t"/>
                <a:pathLst>
                  <a:path extrusionOk="0" h="438" w="474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rect b="b" l="l" r="r" t="t"/>
                <a:pathLst>
                  <a:path extrusionOk="0" h="431" w="474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rect b="b" l="l" r="r" t="t"/>
                <a:pathLst>
                  <a:path extrusionOk="0" h="893" w="973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rect b="b" l="l" r="r" t="t"/>
                <a:pathLst>
                  <a:path extrusionOk="0" h="519" w="563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rect b="b" l="l" r="r" t="t"/>
                <a:pathLst>
                  <a:path extrusionOk="0" h="513" w="563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rect b="b" l="l" r="r" t="t"/>
                <a:pathLst>
                  <a:path extrusionOk="0" h="688" w="76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rect b="b" l="l" r="r" t="t"/>
                <a:pathLst>
                  <a:path extrusionOk="0" h="692" w="759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rect b="b" l="l" r="r" t="t"/>
                <a:pathLst>
                  <a:path extrusionOk="0" h="847" w="92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" name="Google Shape;74;p4"/>
          <p:cNvGrpSpPr/>
          <p:nvPr/>
        </p:nvGrpSpPr>
        <p:grpSpPr>
          <a:xfrm>
            <a:off x="8542126" y="4415107"/>
            <a:ext cx="798518" cy="615925"/>
            <a:chOff x="3206237" y="4273754"/>
            <a:chExt cx="855128" cy="659520"/>
          </a:xfrm>
        </p:grpSpPr>
        <p:sp>
          <p:nvSpPr>
            <p:cNvPr id="75" name="Google Shape;75;p4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rect b="b" l="l" r="r" t="t"/>
              <a:pathLst>
                <a:path extrusionOk="0" h="32350" w="12205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rect b="b" l="l" r="r" t="t"/>
              <a:pathLst>
                <a:path extrusionOk="0" h="29620" w="2642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rect b="b" l="l" r="r" t="t"/>
              <a:pathLst>
                <a:path extrusionOk="0" h="29620" w="3195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rect b="b" l="l" r="r" t="t"/>
              <a:pathLst>
                <a:path extrusionOk="0" h="29620" w="4337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4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4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5"/>
          <p:cNvGrpSpPr/>
          <p:nvPr/>
        </p:nvGrpSpPr>
        <p:grpSpPr>
          <a:xfrm rot="2251562">
            <a:off x="8726926" y="4389468"/>
            <a:ext cx="462358" cy="567079"/>
            <a:chOff x="1246225" y="929475"/>
            <a:chExt cx="625850" cy="767600"/>
          </a:xfrm>
        </p:grpSpPr>
        <p:sp>
          <p:nvSpPr>
            <p:cNvPr id="84" name="Google Shape;84;p5"/>
            <p:cNvSpPr/>
            <p:nvPr/>
          </p:nvSpPr>
          <p:spPr>
            <a:xfrm>
              <a:off x="1280575" y="981125"/>
              <a:ext cx="557150" cy="681600"/>
            </a:xfrm>
            <a:custGeom>
              <a:rect b="b" l="l" r="r" t="t"/>
              <a:pathLst>
                <a:path extrusionOk="0" h="27264" w="22286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322950" y="1206150"/>
              <a:ext cx="146775" cy="171550"/>
            </a:xfrm>
            <a:custGeom>
              <a:rect b="b" l="l" r="r" t="t"/>
              <a:pathLst>
                <a:path extrusionOk="0" h="6862" w="5871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1246225" y="929475"/>
              <a:ext cx="625850" cy="767600"/>
            </a:xfrm>
            <a:custGeom>
              <a:rect b="b" l="l" r="r" t="t"/>
              <a:pathLst>
                <a:path extrusionOk="0" h="30704" w="25034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" name="Google Shape;87;p5"/>
          <p:cNvGrpSpPr/>
          <p:nvPr/>
        </p:nvGrpSpPr>
        <p:grpSpPr>
          <a:xfrm>
            <a:off x="-268291" y="32685"/>
            <a:ext cx="988295" cy="1014625"/>
            <a:chOff x="8095121" y="-207949"/>
            <a:chExt cx="1595825" cy="1638342"/>
          </a:xfrm>
        </p:grpSpPr>
        <p:grpSp>
          <p:nvGrpSpPr>
            <p:cNvPr id="88" name="Google Shape;88;p5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89" name="Google Shape;89;p5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rect b="b" l="l" r="r" t="t"/>
                <a:pathLst>
                  <a:path extrusionOk="0" h="35455" w="28817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rect b="b" l="l" r="r" t="t"/>
                <a:pathLst>
                  <a:path extrusionOk="0" h="6424" w="3409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rect b="b" l="l" r="r" t="t"/>
                <a:pathLst>
                  <a:path extrusionOk="0" h="24445" w="14114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" name="Google Shape;94;p5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95" name="Google Shape;95;p5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rect b="b" l="l" r="r" t="t"/>
                <a:pathLst>
                  <a:path extrusionOk="0" h="5414" w="1121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rect b="b" l="l" r="r" t="t"/>
                <a:pathLst>
                  <a:path extrusionOk="0" h="1497" w="1012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" name="Google Shape;97;p5"/>
          <p:cNvGrpSpPr/>
          <p:nvPr/>
        </p:nvGrpSpPr>
        <p:grpSpPr>
          <a:xfrm>
            <a:off x="512712" y="-346471"/>
            <a:ext cx="855128" cy="659520"/>
            <a:chOff x="3206237" y="4273754"/>
            <a:chExt cx="855128" cy="659520"/>
          </a:xfrm>
        </p:grpSpPr>
        <p:sp>
          <p:nvSpPr>
            <p:cNvPr id="98" name="Google Shape;98;p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rect b="b" l="l" r="r" t="t"/>
              <a:pathLst>
                <a:path extrusionOk="0" h="32350" w="12205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rect b="b" l="l" r="r" t="t"/>
              <a:pathLst>
                <a:path extrusionOk="0" h="29620" w="2642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rect b="b" l="l" r="r" t="t"/>
              <a:pathLst>
                <a:path extrusionOk="0" h="29620" w="3195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rect b="b" l="l" r="r" t="t"/>
              <a:pathLst>
                <a:path extrusionOk="0" h="29620" w="4337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5"/>
          <p:cNvSpPr/>
          <p:nvPr/>
        </p:nvSpPr>
        <p:spPr>
          <a:xfrm rot="-3144195">
            <a:off x="8849988" y="3446748"/>
            <a:ext cx="417008" cy="415622"/>
          </a:xfrm>
          <a:custGeom>
            <a:rect b="b" l="l" r="r" t="t"/>
            <a:pathLst>
              <a:path extrusionOk="0" h="2757" w="2766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/>
          <p:nvPr/>
        </p:nvSpPr>
        <p:spPr>
          <a:xfrm rot="-9015433">
            <a:off x="8429049" y="1387231"/>
            <a:ext cx="370090" cy="129197"/>
          </a:xfrm>
          <a:custGeom>
            <a:rect b="b" l="l" r="r" t="t"/>
            <a:pathLst>
              <a:path extrusionOk="0" h="894" w="2561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"/>
          <p:cNvSpPr/>
          <p:nvPr/>
        </p:nvSpPr>
        <p:spPr>
          <a:xfrm rot="-3144175">
            <a:off x="373657" y="3626223"/>
            <a:ext cx="309318" cy="245683"/>
          </a:xfrm>
          <a:custGeom>
            <a:rect b="b" l="l" r="r" t="t"/>
            <a:pathLst>
              <a:path extrusionOk="0" h="2155" w="2713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5"/>
          <p:cNvSpPr txBox="1"/>
          <p:nvPr>
            <p:ph idx="1" type="subTitle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107" name="Google Shape;107;p5"/>
          <p:cNvSpPr txBox="1"/>
          <p:nvPr>
            <p:ph idx="2" type="subTitle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8" name="Google Shape;108;p5"/>
          <p:cNvSpPr txBox="1"/>
          <p:nvPr>
            <p:ph idx="3" type="subTitle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109" name="Google Shape;109;p5"/>
          <p:cNvSpPr txBox="1"/>
          <p:nvPr>
            <p:ph idx="4" type="subTitle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flipH="1" rot="3144175">
            <a:off x="180370" y="1985998"/>
            <a:ext cx="309318" cy="245683"/>
          </a:xfrm>
          <a:custGeom>
            <a:rect b="b" l="l" r="r" t="t"/>
            <a:pathLst>
              <a:path extrusionOk="0" h="2155" w="2713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"/>
          <p:cNvSpPr/>
          <p:nvPr/>
        </p:nvSpPr>
        <p:spPr>
          <a:xfrm flipH="1" rot="3144039">
            <a:off x="8499120" y="4726704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flipH="1" rot="3564732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rect b="b" l="l" r="r" t="t"/>
              <a:pathLst>
                <a:path extrusionOk="0" h="32069" w="1597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rect b="b" l="l" r="r" t="t"/>
              <a:pathLst>
                <a:path extrusionOk="0" h="13883" w="8619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6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4" name="Google Shape;124;p6"/>
          <p:cNvGrpSpPr/>
          <p:nvPr/>
        </p:nvGrpSpPr>
        <p:grpSpPr>
          <a:xfrm rot="-3144447">
            <a:off x="-335076" y="752941"/>
            <a:ext cx="564947" cy="516674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rect b="b" l="l" r="r" t="t"/>
              <a:pathLst>
                <a:path extrusionOk="0" h="5557" w="6076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rect b="b" l="l" r="r" t="t"/>
                <a:pathLst>
                  <a:path extrusionOk="0" h="438" w="474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rect b="b" l="l" r="r" t="t"/>
                <a:pathLst>
                  <a:path extrusionOk="0" h="431" w="474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rect b="b" l="l" r="r" t="t"/>
                <a:pathLst>
                  <a:path extrusionOk="0" h="893" w="973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rect b="b" l="l" r="r" t="t"/>
                <a:pathLst>
                  <a:path extrusionOk="0" h="519" w="563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rect b="b" l="l" r="r" t="t"/>
                <a:pathLst>
                  <a:path extrusionOk="0" h="513" w="563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rect b="b" l="l" r="r" t="t"/>
                <a:pathLst>
                  <a:path extrusionOk="0" h="688" w="76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rect b="b" l="l" r="r" t="t"/>
                <a:pathLst>
                  <a:path extrusionOk="0" h="692" w="759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rect b="b" l="l" r="r" t="t"/>
                <a:pathLst>
                  <a:path extrusionOk="0" h="847" w="92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rect b="b" l="l" r="r" t="t"/>
              <a:pathLst>
                <a:path extrusionOk="0" h="36252" w="31832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rect b="b" l="l" r="r" t="t"/>
              <a:pathLst>
                <a:path extrusionOk="0" h="18415" w="7316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rect b="b" l="l" r="r" t="t"/>
              <a:pathLst>
                <a:path extrusionOk="0" h="19146" w="4855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rect b="b" l="l" r="r" t="t"/>
              <a:pathLst>
                <a:path extrusionOk="0" h="19040" w="9083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rect b="b" l="l" r="r" t="t"/>
              <a:pathLst>
                <a:path extrusionOk="0" h="4140" w="4676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rect b="b" l="l" r="r" t="t"/>
              <a:pathLst>
                <a:path extrusionOk="0" h="18433" w="7317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rect b="b" l="l" r="r" t="t"/>
              <a:pathLst>
                <a:path extrusionOk="0" h="19146" w="4854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rect b="b" l="l" r="r" t="t"/>
              <a:pathLst>
                <a:path extrusionOk="0" h="19040" w="9083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47" name="Google Shape;147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rect b="b" l="l" r="r" t="t"/>
              <a:pathLst>
                <a:path extrusionOk="0" h="32069" w="1597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rect b="b" l="l" r="r" t="t"/>
              <a:pathLst>
                <a:path extrusionOk="0" h="13883" w="8619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7"/>
          <p:cNvSpPr/>
          <p:nvPr/>
        </p:nvSpPr>
        <p:spPr>
          <a:xfrm rot="-3144039">
            <a:off x="2992619" y="-127371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53" name="Google Shape;153;p7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7"/>
          <p:cNvSpPr txBox="1"/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b="0" sz="400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7" name="Google Shape;157;p7"/>
          <p:cNvSpPr txBox="1"/>
          <p:nvPr>
            <p:ph idx="1" type="subTitle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158" name="Google Shape;158;p7"/>
          <p:cNvGrpSpPr/>
          <p:nvPr/>
        </p:nvGrpSpPr>
        <p:grpSpPr>
          <a:xfrm rot="-3144447">
            <a:off x="1117874" y="4765641"/>
            <a:ext cx="564947" cy="516674"/>
            <a:chOff x="7951491" y="3948941"/>
            <a:chExt cx="472500" cy="432126"/>
          </a:xfrm>
        </p:grpSpPr>
        <p:sp>
          <p:nvSpPr>
            <p:cNvPr id="159" name="Google Shape;159;p7"/>
            <p:cNvSpPr/>
            <p:nvPr/>
          </p:nvSpPr>
          <p:spPr>
            <a:xfrm>
              <a:off x="7951491" y="3948941"/>
              <a:ext cx="472500" cy="432126"/>
            </a:xfrm>
            <a:custGeom>
              <a:rect b="b" l="l" r="r" t="t"/>
              <a:pathLst>
                <a:path extrusionOk="0" h="5557" w="6076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0" name="Google Shape;160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rect b="b" l="l" r="r" t="t"/>
                <a:pathLst>
                  <a:path extrusionOk="0" h="438" w="474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rect b="b" l="l" r="r" t="t"/>
                <a:pathLst>
                  <a:path extrusionOk="0" h="431" w="474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rect b="b" l="l" r="r" t="t"/>
                <a:pathLst>
                  <a:path extrusionOk="0" h="893" w="973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rect b="b" l="l" r="r" t="t"/>
                <a:pathLst>
                  <a:path extrusionOk="0" h="519" w="563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rect b="b" l="l" r="r" t="t"/>
                <a:pathLst>
                  <a:path extrusionOk="0" h="513" w="563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rect b="b" l="l" r="r" t="t"/>
                <a:pathLst>
                  <a:path extrusionOk="0" h="688" w="76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rect b="b" l="l" r="r" t="t"/>
                <a:pathLst>
                  <a:path extrusionOk="0" h="692" w="759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rect b="b" l="l" r="r" t="t"/>
                <a:pathLst>
                  <a:path extrusionOk="0" h="847" w="92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8"/>
          <p:cNvSpPr/>
          <p:nvPr/>
        </p:nvSpPr>
        <p:spPr>
          <a:xfrm rot="10800000">
            <a:off x="4644367" y="3805830"/>
            <a:ext cx="4499627" cy="5473155"/>
          </a:xfrm>
          <a:custGeom>
            <a:rect b="b" l="l" r="r" t="t"/>
            <a:pathLst>
              <a:path extrusionOk="0" h="16349" w="13526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"/>
          <p:cNvSpPr/>
          <p:nvPr/>
        </p:nvSpPr>
        <p:spPr>
          <a:xfrm flipH="1">
            <a:off x="-3352808" y="-4178470"/>
            <a:ext cx="4499627" cy="5473155"/>
          </a:xfrm>
          <a:custGeom>
            <a:rect b="b" l="l" r="r" t="t"/>
            <a:pathLst>
              <a:path extrusionOk="0" h="16349" w="13526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"/>
          <p:cNvSpPr/>
          <p:nvPr/>
        </p:nvSpPr>
        <p:spPr>
          <a:xfrm rot="-3144195">
            <a:off x="8858413" y="1441298"/>
            <a:ext cx="417008" cy="415622"/>
          </a:xfrm>
          <a:custGeom>
            <a:rect b="b" l="l" r="r" t="t"/>
            <a:pathLst>
              <a:path extrusionOk="0" h="2757" w="2766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8"/>
          <p:cNvSpPr/>
          <p:nvPr/>
        </p:nvSpPr>
        <p:spPr>
          <a:xfrm rot="-6391753">
            <a:off x="7730430" y="3252097"/>
            <a:ext cx="309320" cy="245683"/>
          </a:xfrm>
          <a:custGeom>
            <a:rect b="b" l="l" r="r" t="t"/>
            <a:pathLst>
              <a:path extrusionOk="0" h="2155" w="2713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" name="Google Shape;175;p8"/>
          <p:cNvGrpSpPr/>
          <p:nvPr/>
        </p:nvGrpSpPr>
        <p:grpSpPr>
          <a:xfrm>
            <a:off x="6255729" y="212713"/>
            <a:ext cx="848629" cy="654573"/>
            <a:chOff x="3206237" y="4273754"/>
            <a:chExt cx="855128" cy="659520"/>
          </a:xfrm>
        </p:grpSpPr>
        <p:sp>
          <p:nvSpPr>
            <p:cNvPr id="176" name="Google Shape;176;p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rect b="b" l="l" r="r" t="t"/>
              <a:pathLst>
                <a:path extrusionOk="0" h="32350" w="12205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rect b="b" l="l" r="r" t="t"/>
              <a:pathLst>
                <a:path extrusionOk="0" h="29620" w="2642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rect b="b" l="l" r="r" t="t"/>
              <a:pathLst>
                <a:path extrusionOk="0" h="29620" w="3195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rect b="b" l="l" r="r" t="t"/>
              <a:pathLst>
                <a:path extrusionOk="0" h="29620" w="4337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8"/>
          <p:cNvGrpSpPr/>
          <p:nvPr/>
        </p:nvGrpSpPr>
        <p:grpSpPr>
          <a:xfrm>
            <a:off x="-243979" y="2674868"/>
            <a:ext cx="643542" cy="660690"/>
            <a:chOff x="-509825" y="2500600"/>
            <a:chExt cx="949316" cy="974613"/>
          </a:xfrm>
        </p:grpSpPr>
        <p:sp>
          <p:nvSpPr>
            <p:cNvPr id="181" name="Google Shape;181;p8"/>
            <p:cNvSpPr/>
            <p:nvPr/>
          </p:nvSpPr>
          <p:spPr>
            <a:xfrm>
              <a:off x="-509825" y="2500600"/>
              <a:ext cx="949316" cy="974613"/>
            </a:xfrm>
            <a:custGeom>
              <a:rect b="b" l="l" r="r" t="t"/>
              <a:pathLst>
                <a:path extrusionOk="0" h="30244" w="29459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-462679" y="2845604"/>
              <a:ext cx="855026" cy="582467"/>
            </a:xfrm>
            <a:custGeom>
              <a:rect b="b" l="l" r="r" t="t"/>
              <a:pathLst>
                <a:path extrusionOk="0" h="18075" w="26533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278673" y="2548326"/>
              <a:ext cx="487016" cy="374358"/>
            </a:xfrm>
            <a:custGeom>
              <a:rect b="b" l="l" r="r" t="t"/>
              <a:pathLst>
                <a:path extrusionOk="0" h="11617" w="15113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4" name="Google Shape;184;p8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185" name="Google Shape;185;p8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rect b="b" l="l" r="r" t="t"/>
                <a:pathLst>
                  <a:path extrusionOk="0" h="7582" w="3078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rect b="b" l="l" r="r" t="t"/>
                <a:pathLst>
                  <a:path extrusionOk="0" h="1302" w="158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7" name="Google Shape;187;p8"/>
          <p:cNvSpPr/>
          <p:nvPr/>
        </p:nvSpPr>
        <p:spPr>
          <a:xfrm rot="-3144039">
            <a:off x="3427019" y="-138171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 rot="-2079588">
            <a:off x="1952557" y="4138397"/>
            <a:ext cx="669672" cy="533419"/>
            <a:chOff x="-602987" y="2563895"/>
            <a:chExt cx="640505" cy="510186"/>
          </a:xfrm>
        </p:grpSpPr>
        <p:sp>
          <p:nvSpPr>
            <p:cNvPr id="189" name="Google Shape;189;p8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8"/>
          <p:cNvSpPr/>
          <p:nvPr/>
        </p:nvSpPr>
        <p:spPr>
          <a:xfrm rot="2185442">
            <a:off x="1328029" y="2004518"/>
            <a:ext cx="370085" cy="129197"/>
          </a:xfrm>
          <a:custGeom>
            <a:rect b="b" l="l" r="r" t="t"/>
            <a:pathLst>
              <a:path extrusionOk="0" h="894" w="2561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8"/>
          <p:cNvSpPr txBox="1"/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94" name="Google Shape;194;p8"/>
          <p:cNvGrpSpPr/>
          <p:nvPr/>
        </p:nvGrpSpPr>
        <p:grpSpPr>
          <a:xfrm rot="-3144447">
            <a:off x="6091311" y="4728849"/>
            <a:ext cx="564947" cy="516674"/>
            <a:chOff x="7951491" y="3948941"/>
            <a:chExt cx="472500" cy="432126"/>
          </a:xfrm>
        </p:grpSpPr>
        <p:sp>
          <p:nvSpPr>
            <p:cNvPr id="195" name="Google Shape;195;p8"/>
            <p:cNvSpPr/>
            <p:nvPr/>
          </p:nvSpPr>
          <p:spPr>
            <a:xfrm>
              <a:off x="7951491" y="3948941"/>
              <a:ext cx="472500" cy="432126"/>
            </a:xfrm>
            <a:custGeom>
              <a:rect b="b" l="l" r="r" t="t"/>
              <a:pathLst>
                <a:path extrusionOk="0" h="5557" w="6076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6" name="Google Shape;196;p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rect b="b" l="l" r="r" t="t"/>
                <a:pathLst>
                  <a:path extrusionOk="0" h="438" w="474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rect b="b" l="l" r="r" t="t"/>
                <a:pathLst>
                  <a:path extrusionOk="0" h="431" w="474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rect b="b" l="l" r="r" t="t"/>
                <a:pathLst>
                  <a:path extrusionOk="0" h="893" w="973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rect b="b" l="l" r="r" t="t"/>
                <a:pathLst>
                  <a:path extrusionOk="0" h="519" w="563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rect b="b" l="l" r="r" t="t"/>
                <a:pathLst>
                  <a:path extrusionOk="0" h="513" w="563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rect b="b" l="l" r="r" t="t"/>
                <a:pathLst>
                  <a:path extrusionOk="0" h="688" w="76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rect b="b" l="l" r="r" t="t"/>
                <a:pathLst>
                  <a:path extrusionOk="0" h="692" w="759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rect b="b" l="l" r="r" t="t"/>
                <a:pathLst>
                  <a:path extrusionOk="0" h="847" w="92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9"/>
          <p:cNvSpPr/>
          <p:nvPr/>
        </p:nvSpPr>
        <p:spPr>
          <a:xfrm rot="-3144175">
            <a:off x="8626107" y="1985998"/>
            <a:ext cx="309318" cy="245683"/>
          </a:xfrm>
          <a:custGeom>
            <a:rect b="b" l="l" r="r" t="t"/>
            <a:pathLst>
              <a:path extrusionOk="0" h="2155" w="2713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9"/>
          <p:cNvSpPr/>
          <p:nvPr/>
        </p:nvSpPr>
        <p:spPr>
          <a:xfrm rot="2185416">
            <a:off x="144750" y="1146424"/>
            <a:ext cx="236399" cy="82526"/>
          </a:xfrm>
          <a:custGeom>
            <a:rect b="b" l="l" r="r" t="t"/>
            <a:pathLst>
              <a:path extrusionOk="0" h="894" w="2561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" name="Google Shape;209;p9"/>
          <p:cNvGrpSpPr/>
          <p:nvPr/>
        </p:nvGrpSpPr>
        <p:grpSpPr>
          <a:xfrm>
            <a:off x="3033062" y="311879"/>
            <a:ext cx="855128" cy="659520"/>
            <a:chOff x="3206237" y="4273754"/>
            <a:chExt cx="855128" cy="659520"/>
          </a:xfrm>
        </p:grpSpPr>
        <p:sp>
          <p:nvSpPr>
            <p:cNvPr id="210" name="Google Shape;210;p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rect b="b" l="l" r="r" t="t"/>
              <a:pathLst>
                <a:path extrusionOk="0" h="32350" w="12205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rect b="b" l="l" r="r" t="t"/>
              <a:pathLst>
                <a:path extrusionOk="0" h="29620" w="2642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rect b="b" l="l" r="r" t="t"/>
              <a:pathLst>
                <a:path extrusionOk="0" h="29620" w="3195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rect b="b" l="l" r="r" t="t"/>
              <a:pathLst>
                <a:path extrusionOk="0" h="29620" w="4337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9"/>
          <p:cNvGrpSpPr/>
          <p:nvPr/>
        </p:nvGrpSpPr>
        <p:grpSpPr>
          <a:xfrm rot="-2079588">
            <a:off x="3176382" y="4594272"/>
            <a:ext cx="669672" cy="533419"/>
            <a:chOff x="-602987" y="2563895"/>
            <a:chExt cx="640505" cy="510186"/>
          </a:xfrm>
        </p:grpSpPr>
        <p:sp>
          <p:nvSpPr>
            <p:cNvPr id="215" name="Google Shape;215;p9"/>
            <p:cNvSpPr/>
            <p:nvPr/>
          </p:nvSpPr>
          <p:spPr>
            <a:xfrm>
              <a:off x="-602987" y="2563895"/>
              <a:ext cx="640505" cy="510186"/>
            </a:xfrm>
            <a:custGeom>
              <a:rect b="b" l="l" r="r" t="t"/>
              <a:pathLst>
                <a:path extrusionOk="0" h="4442" w="5577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9"/>
            <p:cNvSpPr/>
            <p:nvPr/>
          </p:nvSpPr>
          <p:spPr>
            <a:xfrm>
              <a:off x="-222844" y="2847239"/>
              <a:ext cx="99458" cy="156203"/>
            </a:xfrm>
            <a:custGeom>
              <a:rect b="b" l="l" r="r" t="t"/>
              <a:pathLst>
                <a:path extrusionOk="0" h="1360" w="866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-519953" y="2772814"/>
              <a:ext cx="104396" cy="161027"/>
            </a:xfrm>
            <a:custGeom>
              <a:rect b="b" l="l" r="r" t="t"/>
              <a:pathLst>
                <a:path extrusionOk="0" h="1402" w="909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9"/>
          <p:cNvSpPr/>
          <p:nvPr/>
        </p:nvSpPr>
        <p:spPr>
          <a:xfrm rot="-3144195">
            <a:off x="410738" y="4447836"/>
            <a:ext cx="417008" cy="415622"/>
          </a:xfrm>
          <a:custGeom>
            <a:rect b="b" l="l" r="r" t="t"/>
            <a:pathLst>
              <a:path extrusionOk="0" h="2757" w="2766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"/>
          <p:cNvSpPr/>
          <p:nvPr/>
        </p:nvSpPr>
        <p:spPr>
          <a:xfrm rot="-3144039">
            <a:off x="7067007" y="-212971"/>
            <a:ext cx="584106" cy="554985"/>
          </a:xfrm>
          <a:custGeom>
            <a:rect b="b" l="l" r="r" t="t"/>
            <a:pathLst>
              <a:path extrusionOk="0" h="6671" w="7022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"/>
          <p:cNvSpPr txBox="1"/>
          <p:nvPr>
            <p:ph type="title"/>
          </p:nvPr>
        </p:nvSpPr>
        <p:spPr>
          <a:xfrm>
            <a:off x="4308900" y="1217300"/>
            <a:ext cx="4115100" cy="921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21" name="Google Shape;221;p9"/>
          <p:cNvSpPr txBox="1"/>
          <p:nvPr>
            <p:ph idx="1" type="subTitle"/>
          </p:nvPr>
        </p:nvSpPr>
        <p:spPr>
          <a:xfrm>
            <a:off x="4308900" y="2139100"/>
            <a:ext cx="4115100" cy="178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22" name="Google Shape;222;p9"/>
          <p:cNvGrpSpPr/>
          <p:nvPr/>
        </p:nvGrpSpPr>
        <p:grpSpPr>
          <a:xfrm rot="-3144447">
            <a:off x="6569757" y="4394616"/>
            <a:ext cx="564947" cy="516674"/>
            <a:chOff x="7951491" y="3948941"/>
            <a:chExt cx="472500" cy="432126"/>
          </a:xfrm>
        </p:grpSpPr>
        <p:sp>
          <p:nvSpPr>
            <p:cNvPr id="223" name="Google Shape;223;p9"/>
            <p:cNvSpPr/>
            <p:nvPr/>
          </p:nvSpPr>
          <p:spPr>
            <a:xfrm>
              <a:off x="7951491" y="3948941"/>
              <a:ext cx="472500" cy="432126"/>
            </a:xfrm>
            <a:custGeom>
              <a:rect b="b" l="l" r="r" t="t"/>
              <a:pathLst>
                <a:path extrusionOk="0" h="5557" w="6076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" name="Google Shape;224;p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25" name="Google Shape;225;p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rect b="b" l="l" r="r" t="t"/>
                <a:pathLst>
                  <a:path extrusionOk="0" h="438" w="474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rect b="b" l="l" r="r" t="t"/>
                <a:pathLst>
                  <a:path extrusionOk="0" h="431" w="474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rect b="b" l="l" r="r" t="t"/>
                <a:pathLst>
                  <a:path extrusionOk="0" h="893" w="973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rect b="b" l="l" r="r" t="t"/>
                <a:pathLst>
                  <a:path extrusionOk="0" h="519" w="563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rect b="b" l="l" r="r" t="t"/>
                <a:pathLst>
                  <a:path extrusionOk="0" h="513" w="563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9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rect b="b" l="l" r="r" t="t"/>
                <a:pathLst>
                  <a:path extrusionOk="0" h="688" w="76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rect b="b" l="l" r="r" t="t"/>
                <a:pathLst>
                  <a:path extrusionOk="0" h="692" w="759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rect b="b" l="l" r="r" t="t"/>
                <a:pathLst>
                  <a:path extrusionOk="0" h="847" w="92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0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235" name="Google Shape;235;p10"/>
            <p:cNvSpPr/>
            <p:nvPr/>
          </p:nvSpPr>
          <p:spPr>
            <a:xfrm>
              <a:off x="-475033" y="164121"/>
              <a:ext cx="957839" cy="693260"/>
            </a:xfrm>
            <a:custGeom>
              <a:rect b="b" l="l" r="r" t="t"/>
              <a:pathLst>
                <a:path extrusionOk="0" h="17629" w="24357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-431500" y="546046"/>
              <a:ext cx="44083" cy="212906"/>
            </a:xfrm>
            <a:custGeom>
              <a:rect b="b" l="l" r="r" t="t"/>
              <a:pathLst>
                <a:path extrusionOk="0" h="5414" w="1121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-393197" y="456621"/>
              <a:ext cx="39797" cy="58870"/>
            </a:xfrm>
            <a:custGeom>
              <a:rect b="b" l="l" r="r" t="t"/>
              <a:pathLst>
                <a:path extrusionOk="0" h="1497" w="1012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-79974" y="669330"/>
              <a:ext cx="108104" cy="56156"/>
            </a:xfrm>
            <a:custGeom>
              <a:rect b="b" l="l" r="r" t="t"/>
              <a:pathLst>
                <a:path extrusionOk="0" h="1428" w="2749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-53311" y="700908"/>
              <a:ext cx="442800" cy="600139"/>
            </a:xfrm>
            <a:custGeom>
              <a:rect b="b" l="l" r="r" t="t"/>
              <a:pathLst>
                <a:path extrusionOk="0" h="15261" w="1126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44922" y="644751"/>
              <a:ext cx="63195" cy="46364"/>
            </a:xfrm>
            <a:custGeom>
              <a:rect b="b" l="l" r="r" t="t"/>
              <a:pathLst>
                <a:path extrusionOk="0" h="1179" w="1607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-208370" y="720531"/>
              <a:ext cx="153682" cy="47072"/>
            </a:xfrm>
            <a:custGeom>
              <a:rect b="b" l="l" r="r" t="t"/>
              <a:pathLst>
                <a:path extrusionOk="0" h="1197" w="3908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-395714" y="779046"/>
              <a:ext cx="313656" cy="95914"/>
            </a:xfrm>
            <a:custGeom>
              <a:rect b="b" l="l" r="r" t="t"/>
              <a:pathLst>
                <a:path extrusionOk="0" h="2439" w="7976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-226617" y="809641"/>
              <a:ext cx="149474" cy="44241"/>
            </a:xfrm>
            <a:custGeom>
              <a:rect b="b" l="l" r="r" t="t"/>
              <a:pathLst>
                <a:path extrusionOk="0" h="1125" w="3801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115078" y="610381"/>
              <a:ext cx="137559" cy="63903"/>
            </a:xfrm>
            <a:custGeom>
              <a:rect b="b" l="l" r="r" t="t"/>
              <a:pathLst>
                <a:path extrusionOk="0" h="1625" w="3498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209104" y="696660"/>
              <a:ext cx="60364" cy="19702"/>
            </a:xfrm>
            <a:custGeom>
              <a:rect b="b" l="l" r="r" t="t"/>
              <a:pathLst>
                <a:path extrusionOk="0" h="501" w="1535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89442" y="583011"/>
              <a:ext cx="270910" cy="105981"/>
            </a:xfrm>
            <a:custGeom>
              <a:rect b="b" l="l" r="r" t="t"/>
              <a:pathLst>
                <a:path extrusionOk="0" h="2695" w="6889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11575" y="879640"/>
              <a:ext cx="165047" cy="351526"/>
            </a:xfrm>
            <a:custGeom>
              <a:rect b="b" l="l" r="r" t="t"/>
              <a:pathLst>
                <a:path extrusionOk="0" h="8939" w="4197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-10133" y="824467"/>
              <a:ext cx="24499" cy="38145"/>
            </a:xfrm>
            <a:custGeom>
              <a:rect b="b" l="l" r="r" t="t"/>
              <a:pathLst>
                <a:path extrusionOk="0" h="970" w="623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266283" y="276630"/>
              <a:ext cx="174406" cy="236029"/>
            </a:xfrm>
            <a:custGeom>
              <a:rect b="b" l="l" r="r" t="t"/>
              <a:pathLst>
                <a:path extrusionOk="0" h="6002" w="4435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249059" y="1178274"/>
              <a:ext cx="63589" cy="65240"/>
            </a:xfrm>
            <a:custGeom>
              <a:rect b="b" l="l" r="r" t="t"/>
              <a:pathLst>
                <a:path extrusionOk="0" h="1659" w="1617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-512903" y="130262"/>
              <a:ext cx="1033579" cy="1203856"/>
            </a:xfrm>
            <a:custGeom>
              <a:rect b="b" l="l" r="r" t="t"/>
              <a:pathLst>
                <a:path extrusionOk="0" h="30613" w="26283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" name="Google Shape;252;p10"/>
          <p:cNvGrpSpPr/>
          <p:nvPr/>
        </p:nvGrpSpPr>
        <p:grpSpPr>
          <a:xfrm rot="5137738">
            <a:off x="7676538" y="4096564"/>
            <a:ext cx="988297" cy="1014627"/>
            <a:chOff x="8095121" y="-207949"/>
            <a:chExt cx="1595825" cy="1638342"/>
          </a:xfrm>
        </p:grpSpPr>
        <p:grpSp>
          <p:nvGrpSpPr>
            <p:cNvPr id="253" name="Google Shape;253;p10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254" name="Google Shape;254;p10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rect b="b" l="l" r="r" t="t"/>
                <a:pathLst>
                  <a:path extrusionOk="0" h="35455" w="28817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0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0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rect b="b" l="l" r="r" t="t"/>
                <a:pathLst>
                  <a:path extrusionOk="0" h="6424" w="3409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0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rect b="b" l="l" r="r" t="t"/>
                <a:pathLst>
                  <a:path extrusionOk="0" h="24445" w="14114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0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rect b="b" l="l" r="r" t="t"/>
                <a:pathLst>
                  <a:path extrusionOk="0" h="23528" w="9529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0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260" name="Google Shape;260;p10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rect b="b" l="l" r="r" t="t"/>
                <a:pathLst>
                  <a:path extrusionOk="0" h="5414" w="1121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0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rect b="b" l="l" r="r" t="t"/>
                <a:pathLst>
                  <a:path extrusionOk="0" h="1497" w="1012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2" name="Google Shape;262;p10"/>
          <p:cNvGrpSpPr/>
          <p:nvPr/>
        </p:nvGrpSpPr>
        <p:grpSpPr>
          <a:xfrm flipH="1" rot="3144447">
            <a:off x="3686953" y="4345541"/>
            <a:ext cx="564947" cy="516674"/>
            <a:chOff x="7951491" y="3948941"/>
            <a:chExt cx="472500" cy="432126"/>
          </a:xfrm>
        </p:grpSpPr>
        <p:sp>
          <p:nvSpPr>
            <p:cNvPr id="263" name="Google Shape;263;p10"/>
            <p:cNvSpPr/>
            <p:nvPr/>
          </p:nvSpPr>
          <p:spPr>
            <a:xfrm>
              <a:off x="7951491" y="3948941"/>
              <a:ext cx="472500" cy="432126"/>
            </a:xfrm>
            <a:custGeom>
              <a:rect b="b" l="l" r="r" t="t"/>
              <a:pathLst>
                <a:path extrusionOk="0" h="5557" w="6076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4" name="Google Shape;264;p10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65" name="Google Shape;265;p10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rect b="b" l="l" r="r" t="t"/>
                <a:pathLst>
                  <a:path extrusionOk="0" h="438" w="474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0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rect b="b" l="l" r="r" t="t"/>
                <a:pathLst>
                  <a:path extrusionOk="0" h="431" w="474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0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rect b="b" l="l" r="r" t="t"/>
                <a:pathLst>
                  <a:path extrusionOk="0" h="893" w="973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0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rect b="b" l="l" r="r" t="t"/>
                <a:pathLst>
                  <a:path extrusionOk="0" h="519" w="563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0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rect b="b" l="l" r="r" t="t"/>
                <a:pathLst>
                  <a:path extrusionOk="0" h="513" w="563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0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rect b="b" l="l" r="r" t="t"/>
                <a:pathLst>
                  <a:path extrusionOk="0" h="688" w="76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0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rect b="b" l="l" r="r" t="t"/>
                <a:pathLst>
                  <a:path extrusionOk="0" h="692" w="759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0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rect b="b" l="l" r="r" t="t"/>
                <a:pathLst>
                  <a:path extrusionOk="0" h="847" w="92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3" name="Google Shape;273;p10"/>
          <p:cNvSpPr txBox="1"/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74" name="Google Shape;274;p10"/>
          <p:cNvGrpSpPr/>
          <p:nvPr/>
        </p:nvGrpSpPr>
        <p:grpSpPr>
          <a:xfrm>
            <a:off x="7939839" y="-478969"/>
            <a:ext cx="1177294" cy="1674755"/>
            <a:chOff x="6501775" y="678225"/>
            <a:chExt cx="872975" cy="1232525"/>
          </a:xfrm>
        </p:grpSpPr>
        <p:sp>
          <p:nvSpPr>
            <p:cNvPr id="275" name="Google Shape;275;p10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6501775" y="678225"/>
              <a:ext cx="872975" cy="1232525"/>
            </a:xfrm>
            <a:custGeom>
              <a:rect b="b" l="l" r="r" t="t"/>
              <a:pathLst>
                <a:path extrusionOk="0" fill="none" h="49301" w="34919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cap="flat" cmpd="sng" w="593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302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302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302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302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302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302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302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22"/>
          <p:cNvSpPr txBox="1"/>
          <p:nvPr>
            <p:ph type="ctrTitle"/>
          </p:nvPr>
        </p:nvSpPr>
        <p:spPr>
          <a:xfrm>
            <a:off x="567600" y="814475"/>
            <a:ext cx="6802800" cy="462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>
                <a:solidFill>
                  <a:srgbClr val="481F10"/>
                </a:solidFill>
              </a:rPr>
              <a:t>Hello my name</a:t>
            </a:r>
            <a:endParaRPr sz="5300">
              <a:solidFill>
                <a:srgbClr val="481F1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>
                <a:solidFill>
                  <a:srgbClr val="481F10"/>
                </a:solidFill>
              </a:rPr>
              <a:t>Dharmik Kurlawala</a:t>
            </a:r>
            <a:endParaRPr sz="5300">
              <a:solidFill>
                <a:srgbClr val="481F1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>
                <a:solidFill>
                  <a:srgbClr val="481F10"/>
                </a:solidFill>
              </a:rPr>
              <a:t>in this project I have used SQL </a:t>
            </a:r>
            <a:r>
              <a:rPr lang="en" sz="5300">
                <a:solidFill>
                  <a:srgbClr val="481F10"/>
                </a:solidFill>
              </a:rPr>
              <a:t>queries</a:t>
            </a:r>
            <a:r>
              <a:rPr lang="en" sz="5300">
                <a:solidFill>
                  <a:srgbClr val="481F10"/>
                </a:solidFill>
              </a:rPr>
              <a:t> to solve questions related to Pizza sales.</a:t>
            </a:r>
            <a:endParaRPr sz="5300">
              <a:solidFill>
                <a:srgbClr val="481F10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>
                <a:solidFill>
                  <a:srgbClr val="481F10"/>
                </a:solidFill>
              </a:rPr>
              <a:t> </a:t>
            </a:r>
            <a:endParaRPr sz="5300"/>
          </a:p>
        </p:txBody>
      </p:sp>
      <p:grpSp>
        <p:nvGrpSpPr>
          <p:cNvPr id="630" name="Google Shape;630;p22"/>
          <p:cNvGrpSpPr/>
          <p:nvPr/>
        </p:nvGrpSpPr>
        <p:grpSpPr>
          <a:xfrm>
            <a:off x="6704706" y="486521"/>
            <a:ext cx="2457934" cy="4048498"/>
            <a:chOff x="6689905" y="486521"/>
            <a:chExt cx="2457934" cy="4048498"/>
          </a:xfrm>
        </p:grpSpPr>
        <p:sp>
          <p:nvSpPr>
            <p:cNvPr id="631" name="Google Shape;631;p22"/>
            <p:cNvSpPr/>
            <p:nvPr/>
          </p:nvSpPr>
          <p:spPr>
            <a:xfrm>
              <a:off x="7735938" y="646662"/>
              <a:ext cx="1370919" cy="732678"/>
            </a:xfrm>
            <a:custGeom>
              <a:rect b="b" l="l" r="r" t="t"/>
              <a:pathLst>
                <a:path extrusionOk="0" h="9422" w="17629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2"/>
            <p:cNvSpPr/>
            <p:nvPr/>
          </p:nvSpPr>
          <p:spPr>
            <a:xfrm>
              <a:off x="7693633" y="608480"/>
              <a:ext cx="1451406" cy="808963"/>
            </a:xfrm>
            <a:custGeom>
              <a:rect b="b" l="l" r="r" t="t"/>
              <a:pathLst>
                <a:path extrusionOk="0" h="10403" w="18664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2"/>
            <p:cNvSpPr/>
            <p:nvPr/>
          </p:nvSpPr>
          <p:spPr>
            <a:xfrm>
              <a:off x="7894112" y="870695"/>
              <a:ext cx="1212745" cy="1720573"/>
            </a:xfrm>
            <a:custGeom>
              <a:rect b="b" l="l" r="r" t="t"/>
              <a:pathLst>
                <a:path extrusionOk="0" h="22126" w="15595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2"/>
            <p:cNvSpPr/>
            <p:nvPr/>
          </p:nvSpPr>
          <p:spPr>
            <a:xfrm>
              <a:off x="7851807" y="832592"/>
              <a:ext cx="1293232" cy="1796780"/>
            </a:xfrm>
            <a:custGeom>
              <a:rect b="b" l="l" r="r" t="t"/>
              <a:pathLst>
                <a:path extrusionOk="0" h="23106" w="1663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2"/>
            <p:cNvSpPr/>
            <p:nvPr/>
          </p:nvSpPr>
          <p:spPr>
            <a:xfrm>
              <a:off x="7181629" y="1220393"/>
              <a:ext cx="712561" cy="1370875"/>
            </a:xfrm>
            <a:custGeom>
              <a:rect b="b" l="l" r="r" t="t"/>
              <a:pathLst>
                <a:path extrusionOk="0" h="17629" w="9163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2"/>
            <p:cNvSpPr/>
            <p:nvPr/>
          </p:nvSpPr>
          <p:spPr>
            <a:xfrm>
              <a:off x="7143524" y="1182212"/>
              <a:ext cx="792348" cy="1447160"/>
            </a:xfrm>
            <a:custGeom>
              <a:rect b="b" l="l" r="r" t="t"/>
              <a:pathLst>
                <a:path extrusionOk="0" h="18610" w="10189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2"/>
            <p:cNvSpPr/>
            <p:nvPr/>
          </p:nvSpPr>
          <p:spPr>
            <a:xfrm>
              <a:off x="7405047" y="1379262"/>
              <a:ext cx="1701809" cy="1212006"/>
            </a:xfrm>
            <a:custGeom>
              <a:rect b="b" l="l" r="r" t="t"/>
              <a:pathLst>
                <a:path extrusionOk="0" h="15586" w="21884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2"/>
            <p:cNvSpPr/>
            <p:nvPr/>
          </p:nvSpPr>
          <p:spPr>
            <a:xfrm>
              <a:off x="7366865" y="1341003"/>
              <a:ext cx="1780974" cy="1288369"/>
            </a:xfrm>
            <a:custGeom>
              <a:rect b="b" l="l" r="r" t="t"/>
              <a:pathLst>
                <a:path extrusionOk="0" h="16568" w="22902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2"/>
            <p:cNvSpPr/>
            <p:nvPr/>
          </p:nvSpPr>
          <p:spPr>
            <a:xfrm>
              <a:off x="7755379" y="3784378"/>
              <a:ext cx="1351478" cy="712538"/>
            </a:xfrm>
            <a:custGeom>
              <a:rect b="b" l="l" r="r" t="t"/>
              <a:pathLst>
                <a:path extrusionOk="0" h="9163" w="17379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2"/>
            <p:cNvSpPr/>
            <p:nvPr/>
          </p:nvSpPr>
          <p:spPr>
            <a:xfrm>
              <a:off x="7717196" y="3746353"/>
              <a:ext cx="1427843" cy="788667"/>
            </a:xfrm>
            <a:custGeom>
              <a:rect b="b" l="l" r="r" t="t"/>
              <a:pathLst>
                <a:path extrusionOk="0" h="10142" w="18361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2"/>
            <p:cNvSpPr/>
            <p:nvPr/>
          </p:nvSpPr>
          <p:spPr>
            <a:xfrm>
              <a:off x="7913553" y="2591191"/>
              <a:ext cx="1193304" cy="1681614"/>
            </a:xfrm>
            <a:custGeom>
              <a:rect b="b" l="l" r="r" t="t"/>
              <a:pathLst>
                <a:path extrusionOk="0" h="21625" w="15345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2"/>
            <p:cNvSpPr/>
            <p:nvPr/>
          </p:nvSpPr>
          <p:spPr>
            <a:xfrm>
              <a:off x="7875370" y="2553398"/>
              <a:ext cx="1269669" cy="1757588"/>
            </a:xfrm>
            <a:custGeom>
              <a:rect b="b" l="l" r="r" t="t"/>
              <a:pathLst>
                <a:path extrusionOk="0" h="22602" w="16327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2"/>
            <p:cNvSpPr/>
            <p:nvPr/>
          </p:nvSpPr>
          <p:spPr>
            <a:xfrm>
              <a:off x="7181629" y="2591191"/>
              <a:ext cx="732002" cy="1351434"/>
            </a:xfrm>
            <a:custGeom>
              <a:rect b="b" l="l" r="r" t="t"/>
              <a:pathLst>
                <a:path extrusionOk="0" h="17379" w="9413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7143524" y="2553009"/>
              <a:ext cx="808289" cy="1427720"/>
            </a:xfrm>
            <a:custGeom>
              <a:rect b="b" l="l" r="r" t="t"/>
              <a:pathLst>
                <a:path extrusionOk="0" h="18360" w="10394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2"/>
            <p:cNvSpPr/>
            <p:nvPr/>
          </p:nvSpPr>
          <p:spPr>
            <a:xfrm>
              <a:off x="7405747" y="2591191"/>
              <a:ext cx="1701109" cy="1193266"/>
            </a:xfrm>
            <a:custGeom>
              <a:rect b="b" l="l" r="r" t="t"/>
              <a:pathLst>
                <a:path extrusionOk="0" h="15345" w="21875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7367565" y="2553009"/>
              <a:ext cx="1780274" cy="1269551"/>
            </a:xfrm>
            <a:custGeom>
              <a:rect b="b" l="l" r="r" t="t"/>
              <a:pathLst>
                <a:path extrusionOk="0" h="16326" w="22893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8815394" y="1966136"/>
              <a:ext cx="183292" cy="183208"/>
            </a:xfrm>
            <a:custGeom>
              <a:rect b="b" l="l" r="r" t="t"/>
              <a:pathLst>
                <a:path extrusionOk="0" h="2356" w="2357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7753979" y="3389345"/>
              <a:ext cx="210976" cy="167578"/>
            </a:xfrm>
            <a:custGeom>
              <a:rect b="b" l="l" r="r" t="t"/>
              <a:pathLst>
                <a:path extrusionOk="0" h="2155" w="2713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8798052" y="3019195"/>
              <a:ext cx="209654" cy="147127"/>
            </a:xfrm>
            <a:custGeom>
              <a:rect b="b" l="l" r="r" t="t"/>
              <a:pathLst>
                <a:path extrusionOk="0" h="1892" w="2696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8435278" y="2195768"/>
              <a:ext cx="149231" cy="207470"/>
            </a:xfrm>
            <a:custGeom>
              <a:rect b="b" l="l" r="r" t="t"/>
              <a:pathLst>
                <a:path extrusionOk="0" h="2668" w="1919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8163334" y="2170107"/>
              <a:ext cx="171394" cy="195650"/>
            </a:xfrm>
            <a:custGeom>
              <a:rect b="b" l="l" r="r" t="t"/>
              <a:pathLst>
                <a:path extrusionOk="0" h="2516" w="2204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7566021" y="2693837"/>
              <a:ext cx="215098" cy="214391"/>
            </a:xfrm>
            <a:custGeom>
              <a:rect b="b" l="l" r="r" t="t"/>
              <a:pathLst>
                <a:path extrusionOk="0" h="2757" w="2766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7982249" y="2381850"/>
              <a:ext cx="134689" cy="123876"/>
            </a:xfrm>
            <a:custGeom>
              <a:rect b="b" l="l" r="r" t="t"/>
              <a:pathLst>
                <a:path extrusionOk="0" h="1593" w="1732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2"/>
            <p:cNvSpPr/>
            <p:nvPr/>
          </p:nvSpPr>
          <p:spPr>
            <a:xfrm>
              <a:off x="8057885" y="2725798"/>
              <a:ext cx="134611" cy="99769"/>
            </a:xfrm>
            <a:custGeom>
              <a:rect b="b" l="l" r="r" t="t"/>
              <a:pathLst>
                <a:path extrusionOk="0" h="1283" w="1731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2"/>
            <p:cNvSpPr/>
            <p:nvPr/>
          </p:nvSpPr>
          <p:spPr>
            <a:xfrm>
              <a:off x="7830966" y="1595364"/>
              <a:ext cx="136089" cy="121465"/>
            </a:xfrm>
            <a:custGeom>
              <a:rect b="b" l="l" r="r" t="t"/>
              <a:pathLst>
                <a:path extrusionOk="0" h="1562" w="175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2"/>
            <p:cNvSpPr/>
            <p:nvPr/>
          </p:nvSpPr>
          <p:spPr>
            <a:xfrm>
              <a:off x="8308988" y="2053930"/>
              <a:ext cx="93085" cy="128930"/>
            </a:xfrm>
            <a:custGeom>
              <a:rect b="b" l="l" r="r" t="t"/>
              <a:pathLst>
                <a:path extrusionOk="0" h="1658" w="1197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2"/>
            <p:cNvSpPr/>
            <p:nvPr/>
          </p:nvSpPr>
          <p:spPr>
            <a:xfrm>
              <a:off x="8916721" y="3659414"/>
              <a:ext cx="93007" cy="129397"/>
            </a:xfrm>
            <a:custGeom>
              <a:rect b="b" l="l" r="r" t="t"/>
              <a:pathLst>
                <a:path extrusionOk="0" h="1664" w="1196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2"/>
            <p:cNvSpPr/>
            <p:nvPr/>
          </p:nvSpPr>
          <p:spPr>
            <a:xfrm>
              <a:off x="8778688" y="1354922"/>
              <a:ext cx="199156" cy="69520"/>
            </a:xfrm>
            <a:custGeom>
              <a:rect b="b" l="l" r="r" t="t"/>
              <a:pathLst>
                <a:path extrusionOk="0" h="894" w="2561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9" name="Google Shape;659;p22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660" name="Google Shape;660;p22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rect b="b" l="l" r="r" t="t"/>
                <a:pathLst>
                  <a:path extrusionOk="0" h="4428" w="5122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22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rect b="b" l="l" r="r" t="t"/>
                <a:pathLst>
                  <a:path extrusionOk="0" h="4881" w="5746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22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rect b="b" l="l" r="r" t="t"/>
                <a:pathLst>
                  <a:path extrusionOk="0" h="1507" w="1517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22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rect b="b" l="l" r="r" t="t"/>
                <a:pathLst>
                  <a:path extrusionOk="0" h="1342" w="1696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4" name="Google Shape;664;p22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665" name="Google Shape;665;p22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rect b="b" l="l" r="r" t="t"/>
                <a:pathLst>
                  <a:path extrusionOk="0" h="4428" w="5122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22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rect b="b" l="l" r="r" t="t"/>
                <a:pathLst>
                  <a:path extrusionOk="0" h="4881" w="5746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22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rect b="b" l="l" r="r" t="t"/>
                <a:pathLst>
                  <a:path extrusionOk="0" h="1507" w="1517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22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rect b="b" l="l" r="r" t="t"/>
                <a:pathLst>
                  <a:path extrusionOk="0" h="1342" w="1696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9" name="Google Shape;669;p22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670" name="Google Shape;670;p22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rect b="b" l="l" r="r" t="t"/>
                <a:pathLst>
                  <a:path extrusionOk="0" h="4428" w="5122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22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rect b="b" l="l" r="r" t="t"/>
                <a:pathLst>
                  <a:path extrusionOk="0" h="4881" w="5746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22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rect b="b" l="l" r="r" t="t"/>
                <a:pathLst>
                  <a:path extrusionOk="0" h="1507" w="1517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22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rect b="b" l="l" r="r" t="t"/>
                <a:pathLst>
                  <a:path extrusionOk="0" h="1342" w="1696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4" name="Google Shape;674;p22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675" name="Google Shape;675;p22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rect b="b" l="l" r="r" t="t"/>
                <a:pathLst>
                  <a:path extrusionOk="0" h="4428" w="5122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22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rect b="b" l="l" r="r" t="t"/>
                <a:pathLst>
                  <a:path extrusionOk="0" h="4881" w="5746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22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rect b="b" l="l" r="r" t="t"/>
                <a:pathLst>
                  <a:path extrusionOk="0" h="1507" w="1517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22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rect b="b" l="l" r="r" t="t"/>
                <a:pathLst>
                  <a:path extrusionOk="0" h="1342" w="1696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9" name="Google Shape;679;p22"/>
            <p:cNvSpPr/>
            <p:nvPr/>
          </p:nvSpPr>
          <p:spPr>
            <a:xfrm>
              <a:off x="8713471" y="1000962"/>
              <a:ext cx="215098" cy="214391"/>
            </a:xfrm>
            <a:custGeom>
              <a:rect b="b" l="l" r="r" t="t"/>
              <a:pathLst>
                <a:path extrusionOk="0" h="2757" w="2766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2"/>
            <p:cNvSpPr/>
            <p:nvPr/>
          </p:nvSpPr>
          <p:spPr>
            <a:xfrm>
              <a:off x="8713471" y="3942637"/>
              <a:ext cx="215098" cy="214391"/>
            </a:xfrm>
            <a:custGeom>
              <a:rect b="b" l="l" r="r" t="t"/>
              <a:pathLst>
                <a:path extrusionOk="0" h="2757" w="2766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1" name="Google Shape;681;p22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682" name="Google Shape;682;p22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rect b="b" l="l" r="r" t="t"/>
                <a:pathLst>
                  <a:path extrusionOk="0" h="5557" w="6076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83" name="Google Shape;683;p22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84" name="Google Shape;684;p22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rect b="b" l="l" r="r" t="t"/>
                  <a:pathLst>
                    <a:path extrusionOk="0" h="438" w="474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22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rect b="b" l="l" r="r" t="t"/>
                  <a:pathLst>
                    <a:path extrusionOk="0" h="431" w="474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22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rect b="b" l="l" r="r" t="t"/>
                  <a:pathLst>
                    <a:path extrusionOk="0" h="893" w="973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22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rect b="b" l="l" r="r" t="t"/>
                  <a:pathLst>
                    <a:path extrusionOk="0" h="519" w="563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22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rect b="b" l="l" r="r" t="t"/>
                  <a:pathLst>
                    <a:path extrusionOk="0" h="513" w="563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22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rect b="b" l="l" r="r" t="t"/>
                  <a:pathLst>
                    <a:path extrusionOk="0" h="688" w="76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22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rect b="b" l="l" r="r" t="t"/>
                  <a:pathLst>
                    <a:path extrusionOk="0" h="692" w="759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22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rect b="b" l="l" r="r" t="t"/>
                  <a:pathLst>
                    <a:path extrusionOk="0" h="847" w="92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92" name="Google Shape;692;p22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693" name="Google Shape;693;p22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rect b="b" l="l" r="r" t="t"/>
                <a:pathLst>
                  <a:path extrusionOk="0" h="5557" w="6076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94" name="Google Shape;694;p22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95" name="Google Shape;695;p22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rect b="b" l="l" r="r" t="t"/>
                  <a:pathLst>
                    <a:path extrusionOk="0" h="438" w="474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6" name="Google Shape;696;p22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rect b="b" l="l" r="r" t="t"/>
                  <a:pathLst>
                    <a:path extrusionOk="0" h="431" w="474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" name="Google Shape;697;p22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rect b="b" l="l" r="r" t="t"/>
                  <a:pathLst>
                    <a:path extrusionOk="0" h="893" w="973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22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rect b="b" l="l" r="r" t="t"/>
                  <a:pathLst>
                    <a:path extrusionOk="0" h="519" w="563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" name="Google Shape;699;p22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rect b="b" l="l" r="r" t="t"/>
                  <a:pathLst>
                    <a:path extrusionOk="0" h="513" w="563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22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rect b="b" l="l" r="r" t="t"/>
                  <a:pathLst>
                    <a:path extrusionOk="0" h="688" w="76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22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rect b="b" l="l" r="r" t="t"/>
                  <a:pathLst>
                    <a:path extrusionOk="0" h="692" w="759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" name="Google Shape;702;p22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rect b="b" l="l" r="r" t="t"/>
                  <a:pathLst>
                    <a:path extrusionOk="0" h="847" w="92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03" name="Google Shape;703;p22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704" name="Google Shape;704;p22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rect b="b" l="l" r="r" t="t"/>
                <a:pathLst>
                  <a:path extrusionOk="0" h="5557" w="6076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05" name="Google Shape;705;p22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706" name="Google Shape;706;p22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rect b="b" l="l" r="r" t="t"/>
                  <a:pathLst>
                    <a:path extrusionOk="0" h="438" w="474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22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rect b="b" l="l" r="r" t="t"/>
                  <a:pathLst>
                    <a:path extrusionOk="0" h="431" w="474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22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rect b="b" l="l" r="r" t="t"/>
                  <a:pathLst>
                    <a:path extrusionOk="0" h="893" w="973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22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rect b="b" l="l" r="r" t="t"/>
                  <a:pathLst>
                    <a:path extrusionOk="0" h="519" w="563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22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rect b="b" l="l" r="r" t="t"/>
                  <a:pathLst>
                    <a:path extrusionOk="0" h="513" w="563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22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rect b="b" l="l" r="r" t="t"/>
                  <a:pathLst>
                    <a:path extrusionOk="0" h="688" w="76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22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rect b="b" l="l" r="r" t="t"/>
                  <a:pathLst>
                    <a:path extrusionOk="0" h="692" w="759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22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rect b="b" l="l" r="r" t="t"/>
                  <a:pathLst>
                    <a:path extrusionOk="0" h="847" w="92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14" name="Google Shape;714;p22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715" name="Google Shape;715;p22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rect b="b" l="l" r="r" t="t"/>
                <a:pathLst>
                  <a:path extrusionOk="0" h="7582" w="3078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22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rect b="b" l="l" r="r" t="t"/>
                <a:pathLst>
                  <a:path extrusionOk="0" h="1302" w="158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7" name="Google Shape;717;p22"/>
            <p:cNvSpPr/>
            <p:nvPr/>
          </p:nvSpPr>
          <p:spPr>
            <a:xfrm>
              <a:off x="8014696" y="1800650"/>
              <a:ext cx="215098" cy="214391"/>
            </a:xfrm>
            <a:custGeom>
              <a:rect b="b" l="l" r="r" t="t"/>
              <a:pathLst>
                <a:path extrusionOk="0" h="2757" w="2766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4" name="Google Shape;7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9" name="Google Shape;7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4" name="Google Shape;7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9" name="Google Shape;7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4" name="Google Shape;7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9" name="Google Shape;78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23"/>
          <p:cNvSpPr txBox="1"/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81F10"/>
                </a:solidFill>
              </a:rPr>
              <a:t>Questions related pizza sales</a:t>
            </a:r>
            <a:endParaRPr/>
          </a:p>
        </p:txBody>
      </p:sp>
      <p:sp>
        <p:nvSpPr>
          <p:cNvPr id="723" name="Google Shape;723;p23"/>
          <p:cNvSpPr/>
          <p:nvPr/>
        </p:nvSpPr>
        <p:spPr>
          <a:xfrm rot="-3144195">
            <a:off x="8858413" y="1441298"/>
            <a:ext cx="417008" cy="415622"/>
          </a:xfrm>
          <a:custGeom>
            <a:rect b="b" l="l" r="r" t="t"/>
            <a:pathLst>
              <a:path extrusionOk="0" h="2757" w="2766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23"/>
          <p:cNvSpPr txBox="1"/>
          <p:nvPr/>
        </p:nvSpPr>
        <p:spPr>
          <a:xfrm>
            <a:off x="720000" y="1063725"/>
            <a:ext cx="7704000" cy="3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Basic:</a:t>
            </a:r>
            <a:endParaRPr b="1" sz="1200" u="sng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1)Retrieve the total number of orders placed.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2)Calculate the total revenue generated from pizza sales.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3)Identify the highest-priced pizza.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4)Identify the most common pizza size ordered.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5)List the top 5 most ordered pizza types along with their quantities.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Intermediate:</a:t>
            </a:r>
            <a:endParaRPr b="1" sz="1200" u="sng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1)Join the necessary tables to find the total quantity of each pizza category ordered.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2)Determine the distribution of orders by hour of the day.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3)Join relevant tables to find the category-wise distribution of pizzas.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4)Group the orders by date and calculate the average number of pizzas ordered per day.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5)Determine the top 3 most ordered pizza types based on revenue.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Advanced:</a:t>
            </a:r>
            <a:endParaRPr b="1" sz="1200" u="sng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1)Calculate the percentage contribution of each pizza type to total revenue.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2)Analyze the cumulative revenue generated over time.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81F10"/>
                </a:solidFill>
                <a:latin typeface="Montserrat"/>
                <a:ea typeface="Montserrat"/>
                <a:cs typeface="Montserrat"/>
                <a:sym typeface="Montserrat"/>
              </a:rPr>
              <a:t>3)Determine the top 3 most ordered pizza types based on revenue for each pizza category.</a:t>
            </a:r>
            <a:endParaRPr sz="1200">
              <a:solidFill>
                <a:srgbClr val="481F1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" name="Google Shape;7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549" y="445975"/>
            <a:ext cx="7560902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4" name="Google Shape;7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9" name="Google Shape;7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Google Shape;7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Google Shape;7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4" name="Google Shape;7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56" y="450342"/>
            <a:ext cx="7562088" cy="4206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